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CE4D2-8AED-46BB-BDC8-FDA0DD86974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ABE8D8-1DB2-472E-87E4-CFA4666838C7}">
      <dgm:prSet/>
      <dgm:spPr/>
      <dgm:t>
        <a:bodyPr/>
        <a:lstStyle/>
        <a:p>
          <a:r>
            <a:rPr lang="pt-BR"/>
            <a:t>Deformações em estruturas isostáticas; </a:t>
          </a:r>
          <a:endParaRPr lang="en-US"/>
        </a:p>
      </dgm:t>
    </dgm:pt>
    <dgm:pt modelId="{4FAA0C72-DFD4-428B-BC08-86F682BEB55E}" type="parTrans" cxnId="{18484DBF-09F7-4DEE-98E3-0277931B16D0}">
      <dgm:prSet/>
      <dgm:spPr/>
      <dgm:t>
        <a:bodyPr/>
        <a:lstStyle/>
        <a:p>
          <a:endParaRPr lang="en-US"/>
        </a:p>
      </dgm:t>
    </dgm:pt>
    <dgm:pt modelId="{0968FF1C-2651-426B-9B52-B8BE874C7A83}" type="sibTrans" cxnId="{18484DBF-09F7-4DEE-98E3-0277931B16D0}">
      <dgm:prSet/>
      <dgm:spPr/>
      <dgm:t>
        <a:bodyPr/>
        <a:lstStyle/>
        <a:p>
          <a:endParaRPr lang="en-US"/>
        </a:p>
      </dgm:t>
    </dgm:pt>
    <dgm:pt modelId="{5CE68FDC-DBDA-4F2C-945C-A3DBFF6E721E}">
      <dgm:prSet/>
      <dgm:spPr/>
      <dgm:t>
        <a:bodyPr/>
        <a:lstStyle/>
        <a:p>
          <a:r>
            <a:rPr lang="pt-BR"/>
            <a:t>Princípio dos Trabalhos Virtuais; Método da Carga Unitária;</a:t>
          </a:r>
          <a:endParaRPr lang="en-US"/>
        </a:p>
      </dgm:t>
    </dgm:pt>
    <dgm:pt modelId="{13141E3D-C3EE-4C13-BED2-2BF9E09614EE}" type="parTrans" cxnId="{EBAA55F0-2A81-4910-9D5E-6046516A0E66}">
      <dgm:prSet/>
      <dgm:spPr/>
      <dgm:t>
        <a:bodyPr/>
        <a:lstStyle/>
        <a:p>
          <a:endParaRPr lang="en-US"/>
        </a:p>
      </dgm:t>
    </dgm:pt>
    <dgm:pt modelId="{31E2E40F-45D3-4018-8079-A24ABB9A70E0}" type="sibTrans" cxnId="{EBAA55F0-2A81-4910-9D5E-6046516A0E66}">
      <dgm:prSet/>
      <dgm:spPr/>
      <dgm:t>
        <a:bodyPr/>
        <a:lstStyle/>
        <a:p>
          <a:endParaRPr lang="en-US"/>
        </a:p>
      </dgm:t>
    </dgm:pt>
    <dgm:pt modelId="{1F8B63D9-1AF8-40D3-AA3E-AF1FFF025300}">
      <dgm:prSet/>
      <dgm:spPr/>
      <dgm:t>
        <a:bodyPr/>
        <a:lstStyle/>
        <a:p>
          <a:r>
            <a:rPr lang="pt-BR"/>
            <a:t>Estruturas hiperestáticas - Método das Forças; </a:t>
          </a:r>
          <a:endParaRPr lang="en-US"/>
        </a:p>
      </dgm:t>
    </dgm:pt>
    <dgm:pt modelId="{C3C69E62-0033-44B3-B5EC-7E2FCDF430A3}" type="parTrans" cxnId="{E14ECA6A-8228-47A6-9C9A-AF0EB10B090E}">
      <dgm:prSet/>
      <dgm:spPr/>
      <dgm:t>
        <a:bodyPr/>
        <a:lstStyle/>
        <a:p>
          <a:endParaRPr lang="en-US"/>
        </a:p>
      </dgm:t>
    </dgm:pt>
    <dgm:pt modelId="{9A04B3C2-F44E-40A8-855E-BD87F1084BED}" type="sibTrans" cxnId="{E14ECA6A-8228-47A6-9C9A-AF0EB10B090E}">
      <dgm:prSet/>
      <dgm:spPr/>
      <dgm:t>
        <a:bodyPr/>
        <a:lstStyle/>
        <a:p>
          <a:endParaRPr lang="en-US"/>
        </a:p>
      </dgm:t>
    </dgm:pt>
    <dgm:pt modelId="{6DF3F0AB-05D6-45BC-8E31-D19B143F05CC}">
      <dgm:prSet/>
      <dgm:spPr/>
      <dgm:t>
        <a:bodyPr/>
        <a:lstStyle/>
        <a:p>
          <a:r>
            <a:rPr lang="pt-BR"/>
            <a:t>Estruturas hiperestáticas - Método dos Deslocamentos.</a:t>
          </a:r>
          <a:endParaRPr lang="en-US"/>
        </a:p>
      </dgm:t>
    </dgm:pt>
    <dgm:pt modelId="{4445D47B-084A-4CDE-A6CD-9E149A1CFF24}" type="parTrans" cxnId="{B0F7BCC5-9562-4214-A2EB-237E79D6736B}">
      <dgm:prSet/>
      <dgm:spPr/>
      <dgm:t>
        <a:bodyPr/>
        <a:lstStyle/>
        <a:p>
          <a:endParaRPr lang="en-US"/>
        </a:p>
      </dgm:t>
    </dgm:pt>
    <dgm:pt modelId="{83D3DA10-8597-4F51-9D14-6F3A69B33AED}" type="sibTrans" cxnId="{B0F7BCC5-9562-4214-A2EB-237E79D6736B}">
      <dgm:prSet/>
      <dgm:spPr/>
      <dgm:t>
        <a:bodyPr/>
        <a:lstStyle/>
        <a:p>
          <a:endParaRPr lang="en-US"/>
        </a:p>
      </dgm:t>
    </dgm:pt>
    <dgm:pt modelId="{E76F1D2D-D6D7-4479-9170-EBCAE5BBC92B}" type="pres">
      <dgm:prSet presAssocID="{37ECE4D2-8AED-46BB-BDC8-FDA0DD86974A}" presName="vert0" presStyleCnt="0">
        <dgm:presLayoutVars>
          <dgm:dir/>
          <dgm:animOne val="branch"/>
          <dgm:animLvl val="lvl"/>
        </dgm:presLayoutVars>
      </dgm:prSet>
      <dgm:spPr/>
    </dgm:pt>
    <dgm:pt modelId="{811CE200-9519-4C92-B42A-E1A669D86891}" type="pres">
      <dgm:prSet presAssocID="{D3ABE8D8-1DB2-472E-87E4-CFA4666838C7}" presName="thickLine" presStyleLbl="alignNode1" presStyleIdx="0" presStyleCnt="4"/>
      <dgm:spPr/>
    </dgm:pt>
    <dgm:pt modelId="{87546934-4A98-4E2C-BBDC-1CDC9FF988C9}" type="pres">
      <dgm:prSet presAssocID="{D3ABE8D8-1DB2-472E-87E4-CFA4666838C7}" presName="horz1" presStyleCnt="0"/>
      <dgm:spPr/>
    </dgm:pt>
    <dgm:pt modelId="{9FBAEEE8-4772-41D7-8629-8913C9084731}" type="pres">
      <dgm:prSet presAssocID="{D3ABE8D8-1DB2-472E-87E4-CFA4666838C7}" presName="tx1" presStyleLbl="revTx" presStyleIdx="0" presStyleCnt="4"/>
      <dgm:spPr/>
    </dgm:pt>
    <dgm:pt modelId="{791C692F-77ED-473E-B2A0-3E2603B0AB13}" type="pres">
      <dgm:prSet presAssocID="{D3ABE8D8-1DB2-472E-87E4-CFA4666838C7}" presName="vert1" presStyleCnt="0"/>
      <dgm:spPr/>
    </dgm:pt>
    <dgm:pt modelId="{E627CB67-B3D3-4465-BD55-E929993307E1}" type="pres">
      <dgm:prSet presAssocID="{5CE68FDC-DBDA-4F2C-945C-A3DBFF6E721E}" presName="thickLine" presStyleLbl="alignNode1" presStyleIdx="1" presStyleCnt="4"/>
      <dgm:spPr/>
    </dgm:pt>
    <dgm:pt modelId="{9BD60519-1F01-41E3-974E-25775580337F}" type="pres">
      <dgm:prSet presAssocID="{5CE68FDC-DBDA-4F2C-945C-A3DBFF6E721E}" presName="horz1" presStyleCnt="0"/>
      <dgm:spPr/>
    </dgm:pt>
    <dgm:pt modelId="{CB0A0AD5-085B-44DB-AE9D-7E0182D3F731}" type="pres">
      <dgm:prSet presAssocID="{5CE68FDC-DBDA-4F2C-945C-A3DBFF6E721E}" presName="tx1" presStyleLbl="revTx" presStyleIdx="1" presStyleCnt="4"/>
      <dgm:spPr/>
    </dgm:pt>
    <dgm:pt modelId="{6CD5D40A-94A8-4445-879A-EE2C374EF06F}" type="pres">
      <dgm:prSet presAssocID="{5CE68FDC-DBDA-4F2C-945C-A3DBFF6E721E}" presName="vert1" presStyleCnt="0"/>
      <dgm:spPr/>
    </dgm:pt>
    <dgm:pt modelId="{F000AB7B-43A2-43DB-8A36-0F9EBC2E4909}" type="pres">
      <dgm:prSet presAssocID="{1F8B63D9-1AF8-40D3-AA3E-AF1FFF025300}" presName="thickLine" presStyleLbl="alignNode1" presStyleIdx="2" presStyleCnt="4"/>
      <dgm:spPr/>
    </dgm:pt>
    <dgm:pt modelId="{C455EDF9-33C6-4883-BC2C-0F827BCD87CA}" type="pres">
      <dgm:prSet presAssocID="{1F8B63D9-1AF8-40D3-AA3E-AF1FFF025300}" presName="horz1" presStyleCnt="0"/>
      <dgm:spPr/>
    </dgm:pt>
    <dgm:pt modelId="{A5FFB13E-214B-4FD8-ABF2-3D079D4FBAB0}" type="pres">
      <dgm:prSet presAssocID="{1F8B63D9-1AF8-40D3-AA3E-AF1FFF025300}" presName="tx1" presStyleLbl="revTx" presStyleIdx="2" presStyleCnt="4"/>
      <dgm:spPr/>
    </dgm:pt>
    <dgm:pt modelId="{70E7B419-F4AA-4256-A31B-66BA6FF58F18}" type="pres">
      <dgm:prSet presAssocID="{1F8B63D9-1AF8-40D3-AA3E-AF1FFF025300}" presName="vert1" presStyleCnt="0"/>
      <dgm:spPr/>
    </dgm:pt>
    <dgm:pt modelId="{8E40678B-651A-4D9A-A33E-29A99728A28A}" type="pres">
      <dgm:prSet presAssocID="{6DF3F0AB-05D6-45BC-8E31-D19B143F05CC}" presName="thickLine" presStyleLbl="alignNode1" presStyleIdx="3" presStyleCnt="4"/>
      <dgm:spPr/>
    </dgm:pt>
    <dgm:pt modelId="{78C8712A-46E0-42AD-92A8-AB67A5B3DA66}" type="pres">
      <dgm:prSet presAssocID="{6DF3F0AB-05D6-45BC-8E31-D19B143F05CC}" presName="horz1" presStyleCnt="0"/>
      <dgm:spPr/>
    </dgm:pt>
    <dgm:pt modelId="{1EF0330E-9E0C-4F2C-BB31-5B3C1F825A33}" type="pres">
      <dgm:prSet presAssocID="{6DF3F0AB-05D6-45BC-8E31-D19B143F05CC}" presName="tx1" presStyleLbl="revTx" presStyleIdx="3" presStyleCnt="4"/>
      <dgm:spPr/>
    </dgm:pt>
    <dgm:pt modelId="{5E41D920-9F93-4C06-80C4-0DD13ED76928}" type="pres">
      <dgm:prSet presAssocID="{6DF3F0AB-05D6-45BC-8E31-D19B143F05CC}" presName="vert1" presStyleCnt="0"/>
      <dgm:spPr/>
    </dgm:pt>
  </dgm:ptLst>
  <dgm:cxnLst>
    <dgm:cxn modelId="{E14ECA6A-8228-47A6-9C9A-AF0EB10B090E}" srcId="{37ECE4D2-8AED-46BB-BDC8-FDA0DD86974A}" destId="{1F8B63D9-1AF8-40D3-AA3E-AF1FFF025300}" srcOrd="2" destOrd="0" parTransId="{C3C69E62-0033-44B3-B5EC-7E2FCDF430A3}" sibTransId="{9A04B3C2-F44E-40A8-855E-BD87F1084BED}"/>
    <dgm:cxn modelId="{0AD53A58-A7C4-4539-A61F-A4352F55F03D}" type="presOf" srcId="{1F8B63D9-1AF8-40D3-AA3E-AF1FFF025300}" destId="{A5FFB13E-214B-4FD8-ABF2-3D079D4FBAB0}" srcOrd="0" destOrd="0" presId="urn:microsoft.com/office/officeart/2008/layout/LinedList"/>
    <dgm:cxn modelId="{D7FCAB8D-9516-4954-95C6-4687AC6520C8}" type="presOf" srcId="{5CE68FDC-DBDA-4F2C-945C-A3DBFF6E721E}" destId="{CB0A0AD5-085B-44DB-AE9D-7E0182D3F731}" srcOrd="0" destOrd="0" presId="urn:microsoft.com/office/officeart/2008/layout/LinedList"/>
    <dgm:cxn modelId="{76A0FEAC-396E-45C8-BCE1-06C6A97D227C}" type="presOf" srcId="{37ECE4D2-8AED-46BB-BDC8-FDA0DD86974A}" destId="{E76F1D2D-D6D7-4479-9170-EBCAE5BBC92B}" srcOrd="0" destOrd="0" presId="urn:microsoft.com/office/officeart/2008/layout/LinedList"/>
    <dgm:cxn modelId="{18484DBF-09F7-4DEE-98E3-0277931B16D0}" srcId="{37ECE4D2-8AED-46BB-BDC8-FDA0DD86974A}" destId="{D3ABE8D8-1DB2-472E-87E4-CFA4666838C7}" srcOrd="0" destOrd="0" parTransId="{4FAA0C72-DFD4-428B-BC08-86F682BEB55E}" sibTransId="{0968FF1C-2651-426B-9B52-B8BE874C7A83}"/>
    <dgm:cxn modelId="{B0F7BCC5-9562-4214-A2EB-237E79D6736B}" srcId="{37ECE4D2-8AED-46BB-BDC8-FDA0DD86974A}" destId="{6DF3F0AB-05D6-45BC-8E31-D19B143F05CC}" srcOrd="3" destOrd="0" parTransId="{4445D47B-084A-4CDE-A6CD-9E149A1CFF24}" sibTransId="{83D3DA10-8597-4F51-9D14-6F3A69B33AED}"/>
    <dgm:cxn modelId="{8EB7BDD4-E6DA-43BF-9031-951B9A7B46FE}" type="presOf" srcId="{D3ABE8D8-1DB2-472E-87E4-CFA4666838C7}" destId="{9FBAEEE8-4772-41D7-8629-8913C9084731}" srcOrd="0" destOrd="0" presId="urn:microsoft.com/office/officeart/2008/layout/LinedList"/>
    <dgm:cxn modelId="{EBAA55F0-2A81-4910-9D5E-6046516A0E66}" srcId="{37ECE4D2-8AED-46BB-BDC8-FDA0DD86974A}" destId="{5CE68FDC-DBDA-4F2C-945C-A3DBFF6E721E}" srcOrd="1" destOrd="0" parTransId="{13141E3D-C3EE-4C13-BED2-2BF9E09614EE}" sibTransId="{31E2E40F-45D3-4018-8079-A24ABB9A70E0}"/>
    <dgm:cxn modelId="{9F31D6F0-B237-43AB-9989-442F1D5AB000}" type="presOf" srcId="{6DF3F0AB-05D6-45BC-8E31-D19B143F05CC}" destId="{1EF0330E-9E0C-4F2C-BB31-5B3C1F825A33}" srcOrd="0" destOrd="0" presId="urn:microsoft.com/office/officeart/2008/layout/LinedList"/>
    <dgm:cxn modelId="{B5AFA2D2-4ED7-4414-BA2A-3AD9A89BD4E6}" type="presParOf" srcId="{E76F1D2D-D6D7-4479-9170-EBCAE5BBC92B}" destId="{811CE200-9519-4C92-B42A-E1A669D86891}" srcOrd="0" destOrd="0" presId="urn:microsoft.com/office/officeart/2008/layout/LinedList"/>
    <dgm:cxn modelId="{90C9BA5B-7852-4419-820E-25CF104AA74A}" type="presParOf" srcId="{E76F1D2D-D6D7-4479-9170-EBCAE5BBC92B}" destId="{87546934-4A98-4E2C-BBDC-1CDC9FF988C9}" srcOrd="1" destOrd="0" presId="urn:microsoft.com/office/officeart/2008/layout/LinedList"/>
    <dgm:cxn modelId="{AFF95874-395A-4ECA-979A-5B7F278A50EB}" type="presParOf" srcId="{87546934-4A98-4E2C-BBDC-1CDC9FF988C9}" destId="{9FBAEEE8-4772-41D7-8629-8913C9084731}" srcOrd="0" destOrd="0" presId="urn:microsoft.com/office/officeart/2008/layout/LinedList"/>
    <dgm:cxn modelId="{75093D49-2A79-4172-8630-F1D35C3D3780}" type="presParOf" srcId="{87546934-4A98-4E2C-BBDC-1CDC9FF988C9}" destId="{791C692F-77ED-473E-B2A0-3E2603B0AB13}" srcOrd="1" destOrd="0" presId="urn:microsoft.com/office/officeart/2008/layout/LinedList"/>
    <dgm:cxn modelId="{80132CB2-0788-465E-A3E4-B54FACC282AD}" type="presParOf" srcId="{E76F1D2D-D6D7-4479-9170-EBCAE5BBC92B}" destId="{E627CB67-B3D3-4465-BD55-E929993307E1}" srcOrd="2" destOrd="0" presId="urn:microsoft.com/office/officeart/2008/layout/LinedList"/>
    <dgm:cxn modelId="{5A5E5F2D-74A2-4A1E-B1BE-4DD542754CCD}" type="presParOf" srcId="{E76F1D2D-D6D7-4479-9170-EBCAE5BBC92B}" destId="{9BD60519-1F01-41E3-974E-25775580337F}" srcOrd="3" destOrd="0" presId="urn:microsoft.com/office/officeart/2008/layout/LinedList"/>
    <dgm:cxn modelId="{DB83AD50-2DD0-4F25-95A7-ABC87C4266A3}" type="presParOf" srcId="{9BD60519-1F01-41E3-974E-25775580337F}" destId="{CB0A0AD5-085B-44DB-AE9D-7E0182D3F731}" srcOrd="0" destOrd="0" presId="urn:microsoft.com/office/officeart/2008/layout/LinedList"/>
    <dgm:cxn modelId="{86EB5F45-0A27-4AE8-99F9-5599E7BC06A6}" type="presParOf" srcId="{9BD60519-1F01-41E3-974E-25775580337F}" destId="{6CD5D40A-94A8-4445-879A-EE2C374EF06F}" srcOrd="1" destOrd="0" presId="urn:microsoft.com/office/officeart/2008/layout/LinedList"/>
    <dgm:cxn modelId="{2A0ADF43-023D-4E16-93C1-A3D8FD642455}" type="presParOf" srcId="{E76F1D2D-D6D7-4479-9170-EBCAE5BBC92B}" destId="{F000AB7B-43A2-43DB-8A36-0F9EBC2E4909}" srcOrd="4" destOrd="0" presId="urn:microsoft.com/office/officeart/2008/layout/LinedList"/>
    <dgm:cxn modelId="{E5C43F1F-F815-4B74-8712-C2B62D839F2B}" type="presParOf" srcId="{E76F1D2D-D6D7-4479-9170-EBCAE5BBC92B}" destId="{C455EDF9-33C6-4883-BC2C-0F827BCD87CA}" srcOrd="5" destOrd="0" presId="urn:microsoft.com/office/officeart/2008/layout/LinedList"/>
    <dgm:cxn modelId="{437FC5B3-C83A-410E-93E7-221006672DB7}" type="presParOf" srcId="{C455EDF9-33C6-4883-BC2C-0F827BCD87CA}" destId="{A5FFB13E-214B-4FD8-ABF2-3D079D4FBAB0}" srcOrd="0" destOrd="0" presId="urn:microsoft.com/office/officeart/2008/layout/LinedList"/>
    <dgm:cxn modelId="{0FC012A8-81EA-45B4-B5DB-02BD437F6B12}" type="presParOf" srcId="{C455EDF9-33C6-4883-BC2C-0F827BCD87CA}" destId="{70E7B419-F4AA-4256-A31B-66BA6FF58F18}" srcOrd="1" destOrd="0" presId="urn:microsoft.com/office/officeart/2008/layout/LinedList"/>
    <dgm:cxn modelId="{B0B5D7C8-27D8-4F7A-95D3-E9DA7FC5704A}" type="presParOf" srcId="{E76F1D2D-D6D7-4479-9170-EBCAE5BBC92B}" destId="{8E40678B-651A-4D9A-A33E-29A99728A28A}" srcOrd="6" destOrd="0" presId="urn:microsoft.com/office/officeart/2008/layout/LinedList"/>
    <dgm:cxn modelId="{9418E820-A0E7-4344-9751-E981C7F0E3AE}" type="presParOf" srcId="{E76F1D2D-D6D7-4479-9170-EBCAE5BBC92B}" destId="{78C8712A-46E0-42AD-92A8-AB67A5B3DA66}" srcOrd="7" destOrd="0" presId="urn:microsoft.com/office/officeart/2008/layout/LinedList"/>
    <dgm:cxn modelId="{DAC61955-5EA4-4899-8229-F85C7198FD35}" type="presParOf" srcId="{78C8712A-46E0-42AD-92A8-AB67A5B3DA66}" destId="{1EF0330E-9E0C-4F2C-BB31-5B3C1F825A33}" srcOrd="0" destOrd="0" presId="urn:microsoft.com/office/officeart/2008/layout/LinedList"/>
    <dgm:cxn modelId="{EFED4BB5-EAEA-475C-B92C-C9E31876A81E}" type="presParOf" srcId="{78C8712A-46E0-42AD-92A8-AB67A5B3DA66}" destId="{5E41D920-9F93-4C06-80C4-0DD13ED769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109E5-1085-451B-BC28-4559088A52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1A0C997-5A6A-4BAD-9741-84DBBD7432FF}">
      <dgm:prSet/>
      <dgm:spPr/>
      <dgm:t>
        <a:bodyPr/>
        <a:lstStyle/>
        <a:p>
          <a:r>
            <a:rPr lang="pt-BR"/>
            <a:t>BOTELHO, Manoel Henrique Campos. </a:t>
          </a:r>
          <a:r>
            <a:rPr lang="pt-BR" b="1"/>
            <a:t>Concreto armado eu te amo</a:t>
          </a:r>
          <a:r>
            <a:rPr lang="pt-BR"/>
            <a:t>: vai para a obra. São Paulo:171 Blucher, 2018. (Biblioteca Virtual)</a:t>
          </a:r>
          <a:endParaRPr lang="en-US"/>
        </a:p>
      </dgm:t>
    </dgm:pt>
    <dgm:pt modelId="{8CA686DE-4596-49E4-97B9-D9CEDC8788E6}" type="parTrans" cxnId="{94E1BBC2-5A87-4EE6-996E-BE939568CF96}">
      <dgm:prSet/>
      <dgm:spPr/>
      <dgm:t>
        <a:bodyPr/>
        <a:lstStyle/>
        <a:p>
          <a:endParaRPr lang="en-US"/>
        </a:p>
      </dgm:t>
    </dgm:pt>
    <dgm:pt modelId="{7813B1F9-7E13-402C-A156-5824500D92AC}" type="sibTrans" cxnId="{94E1BBC2-5A87-4EE6-996E-BE939568CF96}">
      <dgm:prSet/>
      <dgm:spPr/>
      <dgm:t>
        <a:bodyPr/>
        <a:lstStyle/>
        <a:p>
          <a:endParaRPr lang="en-US"/>
        </a:p>
      </dgm:t>
    </dgm:pt>
    <dgm:pt modelId="{1D3CD954-D386-4105-A342-37FE339CB3F3}">
      <dgm:prSet/>
      <dgm:spPr/>
      <dgm:t>
        <a:bodyPr/>
        <a:lstStyle/>
        <a:p>
          <a:r>
            <a:rPr lang="pt-BR" b="1"/>
            <a:t>Estáticas das estruturas</a:t>
          </a:r>
          <a:r>
            <a:rPr lang="pt-BR"/>
            <a:t>. 3.ed. Rio de Janeiro: Ciencia Moderna, 2013.</a:t>
          </a:r>
          <a:endParaRPr lang="en-US"/>
        </a:p>
      </dgm:t>
    </dgm:pt>
    <dgm:pt modelId="{BB4C5948-7C8C-476B-B750-2C3B226542D6}" type="parTrans" cxnId="{739F8FEF-26A3-40B1-8C07-7D8058E94CCA}">
      <dgm:prSet/>
      <dgm:spPr/>
      <dgm:t>
        <a:bodyPr/>
        <a:lstStyle/>
        <a:p>
          <a:endParaRPr lang="en-US"/>
        </a:p>
      </dgm:t>
    </dgm:pt>
    <dgm:pt modelId="{147AE284-2887-4CEB-9582-77F42C1EC391}" type="sibTrans" cxnId="{739F8FEF-26A3-40B1-8C07-7D8058E94CCA}">
      <dgm:prSet/>
      <dgm:spPr/>
      <dgm:t>
        <a:bodyPr/>
        <a:lstStyle/>
        <a:p>
          <a:endParaRPr lang="en-US"/>
        </a:p>
      </dgm:t>
    </dgm:pt>
    <dgm:pt modelId="{07591ADF-64D0-464A-921E-DF198478FA99}">
      <dgm:prSet/>
      <dgm:spPr/>
      <dgm:t>
        <a:bodyPr/>
        <a:lstStyle/>
        <a:p>
          <a:r>
            <a:rPr lang="pt-BR" dirty="0"/>
            <a:t>KASSIMALI, </a:t>
          </a:r>
          <a:r>
            <a:rPr lang="pt-BR" dirty="0" err="1"/>
            <a:t>Aslam</a:t>
          </a:r>
          <a:r>
            <a:rPr lang="pt-BR" dirty="0"/>
            <a:t>. </a:t>
          </a:r>
          <a:r>
            <a:rPr lang="pt-BR" b="1" dirty="0"/>
            <a:t>Análise estrutural</a:t>
          </a:r>
          <a:r>
            <a:rPr lang="pt-BR" dirty="0"/>
            <a:t>. São Paulo: </a:t>
          </a:r>
          <a:r>
            <a:rPr lang="pt-BR" dirty="0" err="1"/>
            <a:t>Cengage</a:t>
          </a:r>
          <a:r>
            <a:rPr lang="pt-BR" dirty="0"/>
            <a:t> Learning, 2016. (Biblioteca Virtual)</a:t>
          </a:r>
          <a:endParaRPr lang="en-US" dirty="0"/>
        </a:p>
      </dgm:t>
    </dgm:pt>
    <dgm:pt modelId="{126A4B5B-3F64-4855-A2C4-698288DDEE27}" type="parTrans" cxnId="{E8440D64-3835-4312-A6D6-3004DD4A27AD}">
      <dgm:prSet/>
      <dgm:spPr/>
      <dgm:t>
        <a:bodyPr/>
        <a:lstStyle/>
        <a:p>
          <a:endParaRPr lang="en-US"/>
        </a:p>
      </dgm:t>
    </dgm:pt>
    <dgm:pt modelId="{03290B9E-1A27-4123-A2EE-BAD6A77562F3}" type="sibTrans" cxnId="{E8440D64-3835-4312-A6D6-3004DD4A27AD}">
      <dgm:prSet/>
      <dgm:spPr/>
      <dgm:t>
        <a:bodyPr/>
        <a:lstStyle/>
        <a:p>
          <a:endParaRPr lang="en-US"/>
        </a:p>
      </dgm:t>
    </dgm:pt>
    <dgm:pt modelId="{73911A7B-2774-4DC4-A7FC-2D6CD3186BCD}" type="pres">
      <dgm:prSet presAssocID="{FF5109E5-1085-451B-BC28-4559088A52C4}" presName="root" presStyleCnt="0">
        <dgm:presLayoutVars>
          <dgm:dir/>
          <dgm:resizeHandles val="exact"/>
        </dgm:presLayoutVars>
      </dgm:prSet>
      <dgm:spPr/>
    </dgm:pt>
    <dgm:pt modelId="{DD954C2F-7788-43BC-B82D-9D7F2CCB522A}" type="pres">
      <dgm:prSet presAssocID="{D1A0C997-5A6A-4BAD-9741-84DBBD7432FF}" presName="compNode" presStyleCnt="0"/>
      <dgm:spPr/>
    </dgm:pt>
    <dgm:pt modelId="{F7EEFD25-113B-461E-9528-EFB937030460}" type="pres">
      <dgm:prSet presAssocID="{D1A0C997-5A6A-4BAD-9741-84DBBD7432FF}" presName="bgRect" presStyleLbl="bgShp" presStyleIdx="0" presStyleCnt="3"/>
      <dgm:spPr/>
    </dgm:pt>
    <dgm:pt modelId="{7A00BF14-13CC-4F47-B09C-7A3443248801}" type="pres">
      <dgm:prSet presAssocID="{D1A0C997-5A6A-4BAD-9741-84DBBD7432F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prechaun Hat"/>
        </a:ext>
      </dgm:extLst>
    </dgm:pt>
    <dgm:pt modelId="{75BA6A93-69A7-473D-802A-B527FB1C4780}" type="pres">
      <dgm:prSet presAssocID="{D1A0C997-5A6A-4BAD-9741-84DBBD7432FF}" presName="spaceRect" presStyleCnt="0"/>
      <dgm:spPr/>
    </dgm:pt>
    <dgm:pt modelId="{76BA921B-A907-4A01-8DDD-96A531D1BBFE}" type="pres">
      <dgm:prSet presAssocID="{D1A0C997-5A6A-4BAD-9741-84DBBD7432FF}" presName="parTx" presStyleLbl="revTx" presStyleIdx="0" presStyleCnt="3">
        <dgm:presLayoutVars>
          <dgm:chMax val="0"/>
          <dgm:chPref val="0"/>
        </dgm:presLayoutVars>
      </dgm:prSet>
      <dgm:spPr/>
    </dgm:pt>
    <dgm:pt modelId="{5A0FF78C-E2C8-4727-A4EB-01B1CE02DD71}" type="pres">
      <dgm:prSet presAssocID="{7813B1F9-7E13-402C-A156-5824500D92AC}" presName="sibTrans" presStyleCnt="0"/>
      <dgm:spPr/>
    </dgm:pt>
    <dgm:pt modelId="{3592E160-5907-4232-BA3F-DB5AC8FB7CB1}" type="pres">
      <dgm:prSet presAssocID="{1D3CD954-D386-4105-A342-37FE339CB3F3}" presName="compNode" presStyleCnt="0"/>
      <dgm:spPr/>
    </dgm:pt>
    <dgm:pt modelId="{B4C5EE0C-3828-4732-8E30-E7BCA05ADEA7}" type="pres">
      <dgm:prSet presAssocID="{1D3CD954-D386-4105-A342-37FE339CB3F3}" presName="bgRect" presStyleLbl="bgShp" presStyleIdx="1" presStyleCnt="3"/>
      <dgm:spPr/>
    </dgm:pt>
    <dgm:pt modelId="{863BB8B2-4863-4246-B752-B23209AD4CE1}" type="pres">
      <dgm:prSet presAssocID="{1D3CD954-D386-4105-A342-37FE339CB3F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8E4552AA-FBDE-46E3-AA14-2622797AA786}" type="pres">
      <dgm:prSet presAssocID="{1D3CD954-D386-4105-A342-37FE339CB3F3}" presName="spaceRect" presStyleCnt="0"/>
      <dgm:spPr/>
    </dgm:pt>
    <dgm:pt modelId="{A49C5AB9-B3AC-4012-A857-A0909844147D}" type="pres">
      <dgm:prSet presAssocID="{1D3CD954-D386-4105-A342-37FE339CB3F3}" presName="parTx" presStyleLbl="revTx" presStyleIdx="1" presStyleCnt="3">
        <dgm:presLayoutVars>
          <dgm:chMax val="0"/>
          <dgm:chPref val="0"/>
        </dgm:presLayoutVars>
      </dgm:prSet>
      <dgm:spPr/>
    </dgm:pt>
    <dgm:pt modelId="{75896121-52AD-4CFB-B10B-492A0DED4577}" type="pres">
      <dgm:prSet presAssocID="{147AE284-2887-4CEB-9582-77F42C1EC391}" presName="sibTrans" presStyleCnt="0"/>
      <dgm:spPr/>
    </dgm:pt>
    <dgm:pt modelId="{401C1CBA-5F80-4C29-95EA-82EFEFF26942}" type="pres">
      <dgm:prSet presAssocID="{07591ADF-64D0-464A-921E-DF198478FA99}" presName="compNode" presStyleCnt="0"/>
      <dgm:spPr/>
    </dgm:pt>
    <dgm:pt modelId="{DC81C0F6-400C-4F48-BA0B-0F97B71F990E}" type="pres">
      <dgm:prSet presAssocID="{07591ADF-64D0-464A-921E-DF198478FA99}" presName="bgRect" presStyleLbl="bgShp" presStyleIdx="2" presStyleCnt="3"/>
      <dgm:spPr/>
    </dgm:pt>
    <dgm:pt modelId="{7BA8948E-9825-4D2A-ADBD-FD3240CCCE52}" type="pres">
      <dgm:prSet presAssocID="{07591ADF-64D0-464A-921E-DF198478FA9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5A35BE9-1356-4D02-96A5-F884A6C441B6}" type="pres">
      <dgm:prSet presAssocID="{07591ADF-64D0-464A-921E-DF198478FA99}" presName="spaceRect" presStyleCnt="0"/>
      <dgm:spPr/>
    </dgm:pt>
    <dgm:pt modelId="{BF58E36F-C054-477A-A22E-F753E7D0F966}" type="pres">
      <dgm:prSet presAssocID="{07591ADF-64D0-464A-921E-DF198478FA9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8F37E00-276F-4CF4-88E3-9EBF8ED3C241}" type="presOf" srcId="{07591ADF-64D0-464A-921E-DF198478FA99}" destId="{BF58E36F-C054-477A-A22E-F753E7D0F966}" srcOrd="0" destOrd="0" presId="urn:microsoft.com/office/officeart/2018/2/layout/IconVerticalSolidList"/>
    <dgm:cxn modelId="{2F61663C-A299-40C6-93AC-48710E22DC24}" type="presOf" srcId="{FF5109E5-1085-451B-BC28-4559088A52C4}" destId="{73911A7B-2774-4DC4-A7FC-2D6CD3186BCD}" srcOrd="0" destOrd="0" presId="urn:microsoft.com/office/officeart/2018/2/layout/IconVerticalSolidList"/>
    <dgm:cxn modelId="{E8440D64-3835-4312-A6D6-3004DD4A27AD}" srcId="{FF5109E5-1085-451B-BC28-4559088A52C4}" destId="{07591ADF-64D0-464A-921E-DF198478FA99}" srcOrd="2" destOrd="0" parTransId="{126A4B5B-3F64-4855-A2C4-698288DDEE27}" sibTransId="{03290B9E-1A27-4123-A2EE-BAD6A77562F3}"/>
    <dgm:cxn modelId="{94E1BBC2-5A87-4EE6-996E-BE939568CF96}" srcId="{FF5109E5-1085-451B-BC28-4559088A52C4}" destId="{D1A0C997-5A6A-4BAD-9741-84DBBD7432FF}" srcOrd="0" destOrd="0" parTransId="{8CA686DE-4596-49E4-97B9-D9CEDC8788E6}" sibTransId="{7813B1F9-7E13-402C-A156-5824500D92AC}"/>
    <dgm:cxn modelId="{EA9109CF-A7DC-40D6-8153-2D01016D2870}" type="presOf" srcId="{D1A0C997-5A6A-4BAD-9741-84DBBD7432FF}" destId="{76BA921B-A907-4A01-8DDD-96A531D1BBFE}" srcOrd="0" destOrd="0" presId="urn:microsoft.com/office/officeart/2018/2/layout/IconVerticalSolidList"/>
    <dgm:cxn modelId="{C9D8B3D1-E9B5-452B-9FFD-218316D585C5}" type="presOf" srcId="{1D3CD954-D386-4105-A342-37FE339CB3F3}" destId="{A49C5AB9-B3AC-4012-A857-A0909844147D}" srcOrd="0" destOrd="0" presId="urn:microsoft.com/office/officeart/2018/2/layout/IconVerticalSolidList"/>
    <dgm:cxn modelId="{739F8FEF-26A3-40B1-8C07-7D8058E94CCA}" srcId="{FF5109E5-1085-451B-BC28-4559088A52C4}" destId="{1D3CD954-D386-4105-A342-37FE339CB3F3}" srcOrd="1" destOrd="0" parTransId="{BB4C5948-7C8C-476B-B750-2C3B226542D6}" sibTransId="{147AE284-2887-4CEB-9582-77F42C1EC391}"/>
    <dgm:cxn modelId="{E98824EB-50D9-4A43-BA3A-B229B1844FC1}" type="presParOf" srcId="{73911A7B-2774-4DC4-A7FC-2D6CD3186BCD}" destId="{DD954C2F-7788-43BC-B82D-9D7F2CCB522A}" srcOrd="0" destOrd="0" presId="urn:microsoft.com/office/officeart/2018/2/layout/IconVerticalSolidList"/>
    <dgm:cxn modelId="{177737B6-2293-484F-AEBC-6B9F84803CCA}" type="presParOf" srcId="{DD954C2F-7788-43BC-B82D-9D7F2CCB522A}" destId="{F7EEFD25-113B-461E-9528-EFB937030460}" srcOrd="0" destOrd="0" presId="urn:microsoft.com/office/officeart/2018/2/layout/IconVerticalSolidList"/>
    <dgm:cxn modelId="{E0BA434F-EBA0-4B23-9234-49DCACF6C81C}" type="presParOf" srcId="{DD954C2F-7788-43BC-B82D-9D7F2CCB522A}" destId="{7A00BF14-13CC-4F47-B09C-7A3443248801}" srcOrd="1" destOrd="0" presId="urn:microsoft.com/office/officeart/2018/2/layout/IconVerticalSolidList"/>
    <dgm:cxn modelId="{31C08FD8-ACB4-4C66-9477-CD6181402331}" type="presParOf" srcId="{DD954C2F-7788-43BC-B82D-9D7F2CCB522A}" destId="{75BA6A93-69A7-473D-802A-B527FB1C4780}" srcOrd="2" destOrd="0" presId="urn:microsoft.com/office/officeart/2018/2/layout/IconVerticalSolidList"/>
    <dgm:cxn modelId="{44CB69B5-B6DE-42CC-AF4A-984FACE8AB78}" type="presParOf" srcId="{DD954C2F-7788-43BC-B82D-9D7F2CCB522A}" destId="{76BA921B-A907-4A01-8DDD-96A531D1BBFE}" srcOrd="3" destOrd="0" presId="urn:microsoft.com/office/officeart/2018/2/layout/IconVerticalSolidList"/>
    <dgm:cxn modelId="{66DB6069-963D-4F5C-A298-037149453577}" type="presParOf" srcId="{73911A7B-2774-4DC4-A7FC-2D6CD3186BCD}" destId="{5A0FF78C-E2C8-4727-A4EB-01B1CE02DD71}" srcOrd="1" destOrd="0" presId="urn:microsoft.com/office/officeart/2018/2/layout/IconVerticalSolidList"/>
    <dgm:cxn modelId="{83B8EDFA-F530-4476-ABA4-C80DDF8FE36D}" type="presParOf" srcId="{73911A7B-2774-4DC4-A7FC-2D6CD3186BCD}" destId="{3592E160-5907-4232-BA3F-DB5AC8FB7CB1}" srcOrd="2" destOrd="0" presId="urn:microsoft.com/office/officeart/2018/2/layout/IconVerticalSolidList"/>
    <dgm:cxn modelId="{60E241E9-A0F5-4BF7-AA73-B22F219A04CF}" type="presParOf" srcId="{3592E160-5907-4232-BA3F-DB5AC8FB7CB1}" destId="{B4C5EE0C-3828-4732-8E30-E7BCA05ADEA7}" srcOrd="0" destOrd="0" presId="urn:microsoft.com/office/officeart/2018/2/layout/IconVerticalSolidList"/>
    <dgm:cxn modelId="{7F829431-AC01-42C6-B4AF-CB66F77D0379}" type="presParOf" srcId="{3592E160-5907-4232-BA3F-DB5AC8FB7CB1}" destId="{863BB8B2-4863-4246-B752-B23209AD4CE1}" srcOrd="1" destOrd="0" presId="urn:microsoft.com/office/officeart/2018/2/layout/IconVerticalSolidList"/>
    <dgm:cxn modelId="{B473E278-0F2D-478C-82C0-EF7E7D3C86CB}" type="presParOf" srcId="{3592E160-5907-4232-BA3F-DB5AC8FB7CB1}" destId="{8E4552AA-FBDE-46E3-AA14-2622797AA786}" srcOrd="2" destOrd="0" presId="urn:microsoft.com/office/officeart/2018/2/layout/IconVerticalSolidList"/>
    <dgm:cxn modelId="{125EE9E6-6C73-43DE-B28A-3B0FD7689A1E}" type="presParOf" srcId="{3592E160-5907-4232-BA3F-DB5AC8FB7CB1}" destId="{A49C5AB9-B3AC-4012-A857-A0909844147D}" srcOrd="3" destOrd="0" presId="urn:microsoft.com/office/officeart/2018/2/layout/IconVerticalSolidList"/>
    <dgm:cxn modelId="{A018C25D-FD92-4D2D-BE82-9AA93709DEBA}" type="presParOf" srcId="{73911A7B-2774-4DC4-A7FC-2D6CD3186BCD}" destId="{75896121-52AD-4CFB-B10B-492A0DED4577}" srcOrd="3" destOrd="0" presId="urn:microsoft.com/office/officeart/2018/2/layout/IconVerticalSolidList"/>
    <dgm:cxn modelId="{40A37CCC-69CE-411C-BD5B-D243160CE703}" type="presParOf" srcId="{73911A7B-2774-4DC4-A7FC-2D6CD3186BCD}" destId="{401C1CBA-5F80-4C29-95EA-82EFEFF26942}" srcOrd="4" destOrd="0" presId="urn:microsoft.com/office/officeart/2018/2/layout/IconVerticalSolidList"/>
    <dgm:cxn modelId="{59C08FCA-ADAC-4EB1-9837-D25382B82C0D}" type="presParOf" srcId="{401C1CBA-5F80-4C29-95EA-82EFEFF26942}" destId="{DC81C0F6-400C-4F48-BA0B-0F97B71F990E}" srcOrd="0" destOrd="0" presId="urn:microsoft.com/office/officeart/2018/2/layout/IconVerticalSolidList"/>
    <dgm:cxn modelId="{6387428C-231E-4F55-BA48-40439CB29B99}" type="presParOf" srcId="{401C1CBA-5F80-4C29-95EA-82EFEFF26942}" destId="{7BA8948E-9825-4D2A-ADBD-FD3240CCCE52}" srcOrd="1" destOrd="0" presId="urn:microsoft.com/office/officeart/2018/2/layout/IconVerticalSolidList"/>
    <dgm:cxn modelId="{BDBCEA7D-F377-4778-8BC6-3E84B8364455}" type="presParOf" srcId="{401C1CBA-5F80-4C29-95EA-82EFEFF26942}" destId="{75A35BE9-1356-4D02-96A5-F884A6C441B6}" srcOrd="2" destOrd="0" presId="urn:microsoft.com/office/officeart/2018/2/layout/IconVerticalSolidList"/>
    <dgm:cxn modelId="{C3695DE8-26DF-420A-91BC-75511CBEE4B4}" type="presParOf" srcId="{401C1CBA-5F80-4C29-95EA-82EFEFF26942}" destId="{BF58E36F-C054-477A-A22E-F753E7D0F9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3EA19E-B542-4AF7-BA3B-D0B000104ED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02A375-9F88-4AC0-9A74-66F4ADDC0891}">
      <dgm:prSet/>
      <dgm:spPr/>
      <dgm:t>
        <a:bodyPr/>
        <a:lstStyle/>
        <a:p>
          <a:r>
            <a:rPr lang="pt-BR"/>
            <a:t>21/02 – Aula</a:t>
          </a:r>
          <a:endParaRPr lang="pt-BR" dirty="0"/>
        </a:p>
      </dgm:t>
    </dgm:pt>
    <dgm:pt modelId="{3E916FC1-67B8-4957-8783-9C3F4A2BC681}" type="parTrans" cxnId="{FDF677A8-5656-4D44-A519-85216D55A784}">
      <dgm:prSet/>
      <dgm:spPr/>
      <dgm:t>
        <a:bodyPr/>
        <a:lstStyle/>
        <a:p>
          <a:endParaRPr lang="pt-BR"/>
        </a:p>
      </dgm:t>
    </dgm:pt>
    <dgm:pt modelId="{96FC4996-E46E-49D2-ADD8-80EB8F46B9BE}" type="sibTrans" cxnId="{FDF677A8-5656-4D44-A519-85216D55A784}">
      <dgm:prSet/>
      <dgm:spPr/>
      <dgm:t>
        <a:bodyPr/>
        <a:lstStyle/>
        <a:p>
          <a:endParaRPr lang="pt-BR"/>
        </a:p>
      </dgm:t>
    </dgm:pt>
    <dgm:pt modelId="{D21D5979-FA00-4816-9674-F75383D43F96}">
      <dgm:prSet/>
      <dgm:spPr/>
      <dgm:t>
        <a:bodyPr/>
        <a:lstStyle/>
        <a:p>
          <a:r>
            <a:rPr lang="pt-BR"/>
            <a:t>28/02 – Carnaval</a:t>
          </a:r>
          <a:endParaRPr lang="pt-BR" dirty="0"/>
        </a:p>
      </dgm:t>
    </dgm:pt>
    <dgm:pt modelId="{8BE36277-DF9B-46A7-BC72-30C7D7C50674}" type="parTrans" cxnId="{85BCCD25-47D0-4A8A-AEEC-B1E0AC4AF9BE}">
      <dgm:prSet/>
      <dgm:spPr/>
      <dgm:t>
        <a:bodyPr/>
        <a:lstStyle/>
        <a:p>
          <a:endParaRPr lang="pt-BR"/>
        </a:p>
      </dgm:t>
    </dgm:pt>
    <dgm:pt modelId="{29F83A79-0C80-4758-86FF-878DF95F047D}" type="sibTrans" cxnId="{85BCCD25-47D0-4A8A-AEEC-B1E0AC4AF9BE}">
      <dgm:prSet/>
      <dgm:spPr/>
      <dgm:t>
        <a:bodyPr/>
        <a:lstStyle/>
        <a:p>
          <a:endParaRPr lang="pt-BR"/>
        </a:p>
      </dgm:t>
    </dgm:pt>
    <dgm:pt modelId="{A16CD190-5BE0-4B8C-ADCE-A60DD80FF94D}">
      <dgm:prSet/>
      <dgm:spPr/>
      <dgm:t>
        <a:bodyPr/>
        <a:lstStyle/>
        <a:p>
          <a:r>
            <a:rPr lang="pt-BR"/>
            <a:t>07/03 – Aula</a:t>
          </a:r>
          <a:endParaRPr lang="pt-BR" dirty="0"/>
        </a:p>
      </dgm:t>
    </dgm:pt>
    <dgm:pt modelId="{50DE1D50-A1EE-4C41-A8BE-EAD60D7DC9CD}" type="parTrans" cxnId="{B71070E4-EF0D-469B-8EDC-3D2A4FC6B53E}">
      <dgm:prSet/>
      <dgm:spPr/>
      <dgm:t>
        <a:bodyPr/>
        <a:lstStyle/>
        <a:p>
          <a:endParaRPr lang="pt-BR"/>
        </a:p>
      </dgm:t>
    </dgm:pt>
    <dgm:pt modelId="{5E9C723E-48A2-4730-AB7B-E4D845FE2ECC}" type="sibTrans" cxnId="{B71070E4-EF0D-469B-8EDC-3D2A4FC6B53E}">
      <dgm:prSet/>
      <dgm:spPr/>
      <dgm:t>
        <a:bodyPr/>
        <a:lstStyle/>
        <a:p>
          <a:endParaRPr lang="pt-BR"/>
        </a:p>
      </dgm:t>
    </dgm:pt>
    <dgm:pt modelId="{D64B37EA-D0D9-4FBD-98CB-E63D596702B8}">
      <dgm:prSet/>
      <dgm:spPr/>
      <dgm:t>
        <a:bodyPr/>
        <a:lstStyle/>
        <a:p>
          <a:r>
            <a:rPr lang="pt-BR"/>
            <a:t>21/03 – Aula</a:t>
          </a:r>
          <a:endParaRPr lang="pt-BR" dirty="0"/>
        </a:p>
      </dgm:t>
    </dgm:pt>
    <dgm:pt modelId="{7AE72583-3359-4747-90DC-CC5F0261E6F4}" type="parTrans" cxnId="{D5456B03-FC32-491C-BD24-DFB8411C7F3B}">
      <dgm:prSet/>
      <dgm:spPr/>
      <dgm:t>
        <a:bodyPr/>
        <a:lstStyle/>
        <a:p>
          <a:endParaRPr lang="pt-BR"/>
        </a:p>
      </dgm:t>
    </dgm:pt>
    <dgm:pt modelId="{747E48F5-F873-4DA7-8AC7-238EF83F672E}" type="sibTrans" cxnId="{D5456B03-FC32-491C-BD24-DFB8411C7F3B}">
      <dgm:prSet/>
      <dgm:spPr/>
      <dgm:t>
        <a:bodyPr/>
        <a:lstStyle/>
        <a:p>
          <a:endParaRPr lang="pt-BR"/>
        </a:p>
      </dgm:t>
    </dgm:pt>
    <dgm:pt modelId="{9FA8847C-5F92-4EBC-959A-E1E9CEBB6AAE}">
      <dgm:prSet/>
      <dgm:spPr/>
      <dgm:t>
        <a:bodyPr/>
        <a:lstStyle/>
        <a:p>
          <a:r>
            <a:rPr lang="pt-BR"/>
            <a:t>04/04 – Aula</a:t>
          </a:r>
          <a:endParaRPr lang="pt-BR" dirty="0"/>
        </a:p>
      </dgm:t>
    </dgm:pt>
    <dgm:pt modelId="{2C12B726-5A4B-47D7-8844-4FAF8CC1E7DC}" type="parTrans" cxnId="{CBB2D512-C5A2-4117-A0A7-404B1FFDE4C7}">
      <dgm:prSet/>
      <dgm:spPr/>
      <dgm:t>
        <a:bodyPr/>
        <a:lstStyle/>
        <a:p>
          <a:endParaRPr lang="pt-BR"/>
        </a:p>
      </dgm:t>
    </dgm:pt>
    <dgm:pt modelId="{55CDEBA7-4EEE-40F6-AED9-21F388144A6C}" type="sibTrans" cxnId="{CBB2D512-C5A2-4117-A0A7-404B1FFDE4C7}">
      <dgm:prSet/>
      <dgm:spPr/>
      <dgm:t>
        <a:bodyPr/>
        <a:lstStyle/>
        <a:p>
          <a:endParaRPr lang="pt-BR"/>
        </a:p>
      </dgm:t>
    </dgm:pt>
    <dgm:pt modelId="{A2EC33A2-430F-4C03-928C-7BD1A12A218D}">
      <dgm:prSet/>
      <dgm:spPr/>
      <dgm:t>
        <a:bodyPr/>
        <a:lstStyle/>
        <a:p>
          <a:r>
            <a:rPr lang="pt-BR">
              <a:solidFill>
                <a:srgbClr val="FF0000"/>
              </a:solidFill>
            </a:rPr>
            <a:t>18/04 – AV1</a:t>
          </a:r>
          <a:endParaRPr lang="pt-BR" dirty="0">
            <a:solidFill>
              <a:srgbClr val="FF0000"/>
            </a:solidFill>
          </a:endParaRPr>
        </a:p>
      </dgm:t>
    </dgm:pt>
    <dgm:pt modelId="{0E282431-06C6-4A75-A0A4-F514564FE55B}" type="parTrans" cxnId="{A9FDA4FC-E650-4F81-BD19-7ED436252A74}">
      <dgm:prSet/>
      <dgm:spPr/>
      <dgm:t>
        <a:bodyPr/>
        <a:lstStyle/>
        <a:p>
          <a:endParaRPr lang="pt-BR"/>
        </a:p>
      </dgm:t>
    </dgm:pt>
    <dgm:pt modelId="{B5D9ADCE-BF51-45A2-97FA-CB0AE148AC90}" type="sibTrans" cxnId="{A9FDA4FC-E650-4F81-BD19-7ED436252A74}">
      <dgm:prSet/>
      <dgm:spPr/>
      <dgm:t>
        <a:bodyPr/>
        <a:lstStyle/>
        <a:p>
          <a:endParaRPr lang="pt-BR"/>
        </a:p>
      </dgm:t>
    </dgm:pt>
    <dgm:pt modelId="{35740EB7-0653-4210-9069-142847AF8214}">
      <dgm:prSet/>
      <dgm:spPr/>
      <dgm:t>
        <a:bodyPr/>
        <a:lstStyle/>
        <a:p>
          <a:r>
            <a:rPr lang="pt-BR"/>
            <a:t>02/05 – Aula</a:t>
          </a:r>
          <a:endParaRPr lang="pt-BR" dirty="0"/>
        </a:p>
      </dgm:t>
    </dgm:pt>
    <dgm:pt modelId="{270D5C21-DFD3-426F-A3B4-D50306E2110B}" type="parTrans" cxnId="{0C03AE65-1D41-4F72-B59B-5BAE636108B9}">
      <dgm:prSet/>
      <dgm:spPr/>
      <dgm:t>
        <a:bodyPr/>
        <a:lstStyle/>
        <a:p>
          <a:endParaRPr lang="pt-BR"/>
        </a:p>
      </dgm:t>
    </dgm:pt>
    <dgm:pt modelId="{09CACE30-0CCD-4174-8783-064CBAA417C0}" type="sibTrans" cxnId="{0C03AE65-1D41-4F72-B59B-5BAE636108B9}">
      <dgm:prSet/>
      <dgm:spPr/>
      <dgm:t>
        <a:bodyPr/>
        <a:lstStyle/>
        <a:p>
          <a:endParaRPr lang="pt-BR"/>
        </a:p>
      </dgm:t>
    </dgm:pt>
    <dgm:pt modelId="{3144E94C-9748-42DA-B580-160B8BF9C26E}">
      <dgm:prSet/>
      <dgm:spPr/>
      <dgm:t>
        <a:bodyPr/>
        <a:lstStyle/>
        <a:p>
          <a:r>
            <a:rPr lang="pt-BR"/>
            <a:t>16/05 – Aula</a:t>
          </a:r>
          <a:endParaRPr lang="pt-BR" dirty="0"/>
        </a:p>
      </dgm:t>
    </dgm:pt>
    <dgm:pt modelId="{09C2B4EC-C6E6-44EA-BFB0-626E8C1BCF76}" type="parTrans" cxnId="{03B758F6-4ECA-41C6-9F5B-BE70AE962271}">
      <dgm:prSet/>
      <dgm:spPr/>
      <dgm:t>
        <a:bodyPr/>
        <a:lstStyle/>
        <a:p>
          <a:endParaRPr lang="pt-BR"/>
        </a:p>
      </dgm:t>
    </dgm:pt>
    <dgm:pt modelId="{7109F2C9-D7AB-4F31-8C4F-7E793CB9715E}" type="sibTrans" cxnId="{03B758F6-4ECA-41C6-9F5B-BE70AE962271}">
      <dgm:prSet/>
      <dgm:spPr/>
      <dgm:t>
        <a:bodyPr/>
        <a:lstStyle/>
        <a:p>
          <a:endParaRPr lang="pt-BR"/>
        </a:p>
      </dgm:t>
    </dgm:pt>
    <dgm:pt modelId="{F45479B8-F9C1-4A20-BB78-9DC3CE7B1648}">
      <dgm:prSet/>
      <dgm:spPr/>
      <dgm:t>
        <a:bodyPr/>
        <a:lstStyle/>
        <a:p>
          <a:r>
            <a:rPr lang="pt-BR">
              <a:solidFill>
                <a:srgbClr val="FF0000"/>
              </a:solidFill>
            </a:rPr>
            <a:t>30/05 – AV2</a:t>
          </a:r>
          <a:endParaRPr lang="pt-BR" dirty="0">
            <a:solidFill>
              <a:srgbClr val="FF0000"/>
            </a:solidFill>
          </a:endParaRPr>
        </a:p>
      </dgm:t>
    </dgm:pt>
    <dgm:pt modelId="{8197C28B-2F01-4431-ACBA-2A7301F383A7}" type="parTrans" cxnId="{191B668C-3B03-4727-B40D-19B0F7BA3D11}">
      <dgm:prSet/>
      <dgm:spPr/>
      <dgm:t>
        <a:bodyPr/>
        <a:lstStyle/>
        <a:p>
          <a:endParaRPr lang="pt-BR"/>
        </a:p>
      </dgm:t>
    </dgm:pt>
    <dgm:pt modelId="{2002FCE1-9D28-4878-BCB0-CBCD2DBAF59F}" type="sibTrans" cxnId="{191B668C-3B03-4727-B40D-19B0F7BA3D11}">
      <dgm:prSet/>
      <dgm:spPr/>
      <dgm:t>
        <a:bodyPr/>
        <a:lstStyle/>
        <a:p>
          <a:endParaRPr lang="pt-BR"/>
        </a:p>
      </dgm:t>
    </dgm:pt>
    <dgm:pt modelId="{9D015097-729D-4CBF-8832-262F1FF412D6}">
      <dgm:prSet/>
      <dgm:spPr/>
      <dgm:t>
        <a:bodyPr/>
        <a:lstStyle/>
        <a:p>
          <a:r>
            <a:rPr lang="pt-BR">
              <a:solidFill>
                <a:srgbClr val="FF0000"/>
              </a:solidFill>
            </a:rPr>
            <a:t>20/06 – AV3</a:t>
          </a:r>
          <a:endParaRPr lang="pt-BR" dirty="0">
            <a:solidFill>
              <a:srgbClr val="FF0000"/>
            </a:solidFill>
          </a:endParaRPr>
        </a:p>
      </dgm:t>
    </dgm:pt>
    <dgm:pt modelId="{AACC48E2-30A6-4C17-9855-B675F2D21A33}" type="parTrans" cxnId="{EE6E056F-F0F1-443F-8312-AC9E174B2A1E}">
      <dgm:prSet/>
      <dgm:spPr/>
      <dgm:t>
        <a:bodyPr/>
        <a:lstStyle/>
        <a:p>
          <a:endParaRPr lang="pt-BR"/>
        </a:p>
      </dgm:t>
    </dgm:pt>
    <dgm:pt modelId="{5F0A82BE-ADF8-4399-A729-375CD26C8FF3}" type="sibTrans" cxnId="{EE6E056F-F0F1-443F-8312-AC9E174B2A1E}">
      <dgm:prSet/>
      <dgm:spPr/>
      <dgm:t>
        <a:bodyPr/>
        <a:lstStyle/>
        <a:p>
          <a:endParaRPr lang="pt-BR"/>
        </a:p>
      </dgm:t>
    </dgm:pt>
    <dgm:pt modelId="{EE1A2F99-B31B-40F3-B937-0FF7D8DE7057}" type="pres">
      <dgm:prSet presAssocID="{AE3EA19E-B542-4AF7-BA3B-D0B000104ED1}" presName="linear" presStyleCnt="0">
        <dgm:presLayoutVars>
          <dgm:animLvl val="lvl"/>
          <dgm:resizeHandles val="exact"/>
        </dgm:presLayoutVars>
      </dgm:prSet>
      <dgm:spPr/>
    </dgm:pt>
    <dgm:pt modelId="{C8125CDF-831B-4F9B-BDD1-392759E299D9}" type="pres">
      <dgm:prSet presAssocID="{E402A375-9F88-4AC0-9A74-66F4ADDC0891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11CE414A-61C2-436B-9182-364CC88F03E9}" type="pres">
      <dgm:prSet presAssocID="{96FC4996-E46E-49D2-ADD8-80EB8F46B9BE}" presName="spacer" presStyleCnt="0"/>
      <dgm:spPr/>
    </dgm:pt>
    <dgm:pt modelId="{7158593D-F44D-40A1-B1CE-BFB248A8D345}" type="pres">
      <dgm:prSet presAssocID="{D21D5979-FA00-4816-9674-F75383D43F96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D58CC6EF-5F45-426D-8AE4-2194D67E2680}" type="pres">
      <dgm:prSet presAssocID="{29F83A79-0C80-4758-86FF-878DF95F047D}" presName="spacer" presStyleCnt="0"/>
      <dgm:spPr/>
    </dgm:pt>
    <dgm:pt modelId="{6D4A445B-8EFD-486F-84CE-E03B22DB861E}" type="pres">
      <dgm:prSet presAssocID="{A16CD190-5BE0-4B8C-ADCE-A60DD80FF94D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6807CD33-64A7-41CE-80FA-6E33A8761068}" type="pres">
      <dgm:prSet presAssocID="{5E9C723E-48A2-4730-AB7B-E4D845FE2ECC}" presName="spacer" presStyleCnt="0"/>
      <dgm:spPr/>
    </dgm:pt>
    <dgm:pt modelId="{B133D43E-4229-43B9-9CA4-EEDBE637FB5D}" type="pres">
      <dgm:prSet presAssocID="{D64B37EA-D0D9-4FBD-98CB-E63D596702B8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1C312227-9327-49A9-9B7F-1C8C1FB66FFF}" type="pres">
      <dgm:prSet presAssocID="{747E48F5-F873-4DA7-8AC7-238EF83F672E}" presName="spacer" presStyleCnt="0"/>
      <dgm:spPr/>
    </dgm:pt>
    <dgm:pt modelId="{2551B6C6-482D-4138-9F87-60317F77EBF6}" type="pres">
      <dgm:prSet presAssocID="{9FA8847C-5F92-4EBC-959A-E1E9CEBB6AAE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72E30558-354F-4A4D-9CF4-E3962E1A90D9}" type="pres">
      <dgm:prSet presAssocID="{55CDEBA7-4EEE-40F6-AED9-21F388144A6C}" presName="spacer" presStyleCnt="0"/>
      <dgm:spPr/>
    </dgm:pt>
    <dgm:pt modelId="{44BC7446-EEFA-4554-AAE0-F3BC844D2909}" type="pres">
      <dgm:prSet presAssocID="{A2EC33A2-430F-4C03-928C-7BD1A12A218D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CCD92A84-0FBE-4023-BEB0-256189D9FB2C}" type="pres">
      <dgm:prSet presAssocID="{B5D9ADCE-BF51-45A2-97FA-CB0AE148AC90}" presName="spacer" presStyleCnt="0"/>
      <dgm:spPr/>
    </dgm:pt>
    <dgm:pt modelId="{E30B3AD1-33E4-41A7-9070-F4E821ED2E57}" type="pres">
      <dgm:prSet presAssocID="{35740EB7-0653-4210-9069-142847AF8214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802D05FA-3ED6-4AEE-8CE9-E8BC3CC88083}" type="pres">
      <dgm:prSet presAssocID="{09CACE30-0CCD-4174-8783-064CBAA417C0}" presName="spacer" presStyleCnt="0"/>
      <dgm:spPr/>
    </dgm:pt>
    <dgm:pt modelId="{D4F2B327-893F-4C5D-9FA1-BCFC02CD7ADF}" type="pres">
      <dgm:prSet presAssocID="{3144E94C-9748-42DA-B580-160B8BF9C26E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7A4F0804-B71B-4E8A-B1D0-816439601F3B}" type="pres">
      <dgm:prSet presAssocID="{7109F2C9-D7AB-4F31-8C4F-7E793CB9715E}" presName="spacer" presStyleCnt="0"/>
      <dgm:spPr/>
    </dgm:pt>
    <dgm:pt modelId="{E76FBE30-48A3-494D-85F1-2D56153AF6D7}" type="pres">
      <dgm:prSet presAssocID="{F45479B8-F9C1-4A20-BB78-9DC3CE7B1648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7447D8E9-922B-488F-80D6-E3CB9067ED8F}" type="pres">
      <dgm:prSet presAssocID="{2002FCE1-9D28-4878-BCB0-CBCD2DBAF59F}" presName="spacer" presStyleCnt="0"/>
      <dgm:spPr/>
    </dgm:pt>
    <dgm:pt modelId="{040C6469-AEA6-48ED-AEAE-BDB4AAFE8E37}" type="pres">
      <dgm:prSet presAssocID="{9D015097-729D-4CBF-8832-262F1FF412D6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D5456B03-FC32-491C-BD24-DFB8411C7F3B}" srcId="{AE3EA19E-B542-4AF7-BA3B-D0B000104ED1}" destId="{D64B37EA-D0D9-4FBD-98CB-E63D596702B8}" srcOrd="3" destOrd="0" parTransId="{7AE72583-3359-4747-90DC-CC5F0261E6F4}" sibTransId="{747E48F5-F873-4DA7-8AC7-238EF83F672E}"/>
    <dgm:cxn modelId="{6BA45D0C-E3E1-4B8E-8A28-A50DB3E3C7DC}" type="presOf" srcId="{A16CD190-5BE0-4B8C-ADCE-A60DD80FF94D}" destId="{6D4A445B-8EFD-486F-84CE-E03B22DB861E}" srcOrd="0" destOrd="0" presId="urn:microsoft.com/office/officeart/2005/8/layout/vList2"/>
    <dgm:cxn modelId="{CBB2D512-C5A2-4117-A0A7-404B1FFDE4C7}" srcId="{AE3EA19E-B542-4AF7-BA3B-D0B000104ED1}" destId="{9FA8847C-5F92-4EBC-959A-E1E9CEBB6AAE}" srcOrd="4" destOrd="0" parTransId="{2C12B726-5A4B-47D7-8844-4FAF8CC1E7DC}" sibTransId="{55CDEBA7-4EEE-40F6-AED9-21F388144A6C}"/>
    <dgm:cxn modelId="{85BCCD25-47D0-4A8A-AEEC-B1E0AC4AF9BE}" srcId="{AE3EA19E-B542-4AF7-BA3B-D0B000104ED1}" destId="{D21D5979-FA00-4816-9674-F75383D43F96}" srcOrd="1" destOrd="0" parTransId="{8BE36277-DF9B-46A7-BC72-30C7D7C50674}" sibTransId="{29F83A79-0C80-4758-86FF-878DF95F047D}"/>
    <dgm:cxn modelId="{B615363F-33F4-4408-BE1C-7229129C85CE}" type="presOf" srcId="{E402A375-9F88-4AC0-9A74-66F4ADDC0891}" destId="{C8125CDF-831B-4F9B-BDD1-392759E299D9}" srcOrd="0" destOrd="0" presId="urn:microsoft.com/office/officeart/2005/8/layout/vList2"/>
    <dgm:cxn modelId="{D5B49741-DC7B-4FFC-9CA7-38FED7E01D47}" type="presOf" srcId="{AE3EA19E-B542-4AF7-BA3B-D0B000104ED1}" destId="{EE1A2F99-B31B-40F3-B937-0FF7D8DE7057}" srcOrd="0" destOrd="0" presId="urn:microsoft.com/office/officeart/2005/8/layout/vList2"/>
    <dgm:cxn modelId="{0C03AE65-1D41-4F72-B59B-5BAE636108B9}" srcId="{AE3EA19E-B542-4AF7-BA3B-D0B000104ED1}" destId="{35740EB7-0653-4210-9069-142847AF8214}" srcOrd="6" destOrd="0" parTransId="{270D5C21-DFD3-426F-A3B4-D50306E2110B}" sibTransId="{09CACE30-0CCD-4174-8783-064CBAA417C0}"/>
    <dgm:cxn modelId="{5D70E76C-CC16-486B-8B78-2A23498770BF}" type="presOf" srcId="{A2EC33A2-430F-4C03-928C-7BD1A12A218D}" destId="{44BC7446-EEFA-4554-AAE0-F3BC844D2909}" srcOrd="0" destOrd="0" presId="urn:microsoft.com/office/officeart/2005/8/layout/vList2"/>
    <dgm:cxn modelId="{EE6E056F-F0F1-443F-8312-AC9E174B2A1E}" srcId="{AE3EA19E-B542-4AF7-BA3B-D0B000104ED1}" destId="{9D015097-729D-4CBF-8832-262F1FF412D6}" srcOrd="9" destOrd="0" parTransId="{AACC48E2-30A6-4C17-9855-B675F2D21A33}" sibTransId="{5F0A82BE-ADF8-4399-A729-375CD26C8FF3}"/>
    <dgm:cxn modelId="{072D7D6F-0140-4C5F-86B2-770991D1B66E}" type="presOf" srcId="{D64B37EA-D0D9-4FBD-98CB-E63D596702B8}" destId="{B133D43E-4229-43B9-9CA4-EEDBE637FB5D}" srcOrd="0" destOrd="0" presId="urn:microsoft.com/office/officeart/2005/8/layout/vList2"/>
    <dgm:cxn modelId="{442EA552-C67E-46D1-AA57-1A979E5B7DCD}" type="presOf" srcId="{9FA8847C-5F92-4EBC-959A-E1E9CEBB6AAE}" destId="{2551B6C6-482D-4138-9F87-60317F77EBF6}" srcOrd="0" destOrd="0" presId="urn:microsoft.com/office/officeart/2005/8/layout/vList2"/>
    <dgm:cxn modelId="{EBD32484-8EEF-45C6-BB31-ECCBC40C0732}" type="presOf" srcId="{9D015097-729D-4CBF-8832-262F1FF412D6}" destId="{040C6469-AEA6-48ED-AEAE-BDB4AAFE8E37}" srcOrd="0" destOrd="0" presId="urn:microsoft.com/office/officeart/2005/8/layout/vList2"/>
    <dgm:cxn modelId="{191B668C-3B03-4727-B40D-19B0F7BA3D11}" srcId="{AE3EA19E-B542-4AF7-BA3B-D0B000104ED1}" destId="{F45479B8-F9C1-4A20-BB78-9DC3CE7B1648}" srcOrd="8" destOrd="0" parTransId="{8197C28B-2F01-4431-ACBA-2A7301F383A7}" sibTransId="{2002FCE1-9D28-4878-BCB0-CBCD2DBAF59F}"/>
    <dgm:cxn modelId="{8EB31690-0D51-45E5-8F4D-507B21537FB1}" type="presOf" srcId="{35740EB7-0653-4210-9069-142847AF8214}" destId="{E30B3AD1-33E4-41A7-9070-F4E821ED2E57}" srcOrd="0" destOrd="0" presId="urn:microsoft.com/office/officeart/2005/8/layout/vList2"/>
    <dgm:cxn modelId="{FDF677A8-5656-4D44-A519-85216D55A784}" srcId="{AE3EA19E-B542-4AF7-BA3B-D0B000104ED1}" destId="{E402A375-9F88-4AC0-9A74-66F4ADDC0891}" srcOrd="0" destOrd="0" parTransId="{3E916FC1-67B8-4957-8783-9C3F4A2BC681}" sibTransId="{96FC4996-E46E-49D2-ADD8-80EB8F46B9BE}"/>
    <dgm:cxn modelId="{54AE4BB9-5536-443E-BE85-B718935D4FBD}" type="presOf" srcId="{3144E94C-9748-42DA-B580-160B8BF9C26E}" destId="{D4F2B327-893F-4C5D-9FA1-BCFC02CD7ADF}" srcOrd="0" destOrd="0" presId="urn:microsoft.com/office/officeart/2005/8/layout/vList2"/>
    <dgm:cxn modelId="{81F27BBA-D617-464D-8E2D-C01A1186B4CE}" type="presOf" srcId="{F45479B8-F9C1-4A20-BB78-9DC3CE7B1648}" destId="{E76FBE30-48A3-494D-85F1-2D56153AF6D7}" srcOrd="0" destOrd="0" presId="urn:microsoft.com/office/officeart/2005/8/layout/vList2"/>
    <dgm:cxn modelId="{743F9BD6-E32D-4AB5-80D5-02C24163C238}" type="presOf" srcId="{D21D5979-FA00-4816-9674-F75383D43F96}" destId="{7158593D-F44D-40A1-B1CE-BFB248A8D345}" srcOrd="0" destOrd="0" presId="urn:microsoft.com/office/officeart/2005/8/layout/vList2"/>
    <dgm:cxn modelId="{B71070E4-EF0D-469B-8EDC-3D2A4FC6B53E}" srcId="{AE3EA19E-B542-4AF7-BA3B-D0B000104ED1}" destId="{A16CD190-5BE0-4B8C-ADCE-A60DD80FF94D}" srcOrd="2" destOrd="0" parTransId="{50DE1D50-A1EE-4C41-A8BE-EAD60D7DC9CD}" sibTransId="{5E9C723E-48A2-4730-AB7B-E4D845FE2ECC}"/>
    <dgm:cxn modelId="{03B758F6-4ECA-41C6-9F5B-BE70AE962271}" srcId="{AE3EA19E-B542-4AF7-BA3B-D0B000104ED1}" destId="{3144E94C-9748-42DA-B580-160B8BF9C26E}" srcOrd="7" destOrd="0" parTransId="{09C2B4EC-C6E6-44EA-BFB0-626E8C1BCF76}" sibTransId="{7109F2C9-D7AB-4F31-8C4F-7E793CB9715E}"/>
    <dgm:cxn modelId="{A9FDA4FC-E650-4F81-BD19-7ED436252A74}" srcId="{AE3EA19E-B542-4AF7-BA3B-D0B000104ED1}" destId="{A2EC33A2-430F-4C03-928C-7BD1A12A218D}" srcOrd="5" destOrd="0" parTransId="{0E282431-06C6-4A75-A0A4-F514564FE55B}" sibTransId="{B5D9ADCE-BF51-45A2-97FA-CB0AE148AC90}"/>
    <dgm:cxn modelId="{6E028D12-D43C-4A12-915E-A6CCC7F6CFB7}" type="presParOf" srcId="{EE1A2F99-B31B-40F3-B937-0FF7D8DE7057}" destId="{C8125CDF-831B-4F9B-BDD1-392759E299D9}" srcOrd="0" destOrd="0" presId="urn:microsoft.com/office/officeart/2005/8/layout/vList2"/>
    <dgm:cxn modelId="{1A2843F9-52AB-4498-B0AA-012E2B72F5DB}" type="presParOf" srcId="{EE1A2F99-B31B-40F3-B937-0FF7D8DE7057}" destId="{11CE414A-61C2-436B-9182-364CC88F03E9}" srcOrd="1" destOrd="0" presId="urn:microsoft.com/office/officeart/2005/8/layout/vList2"/>
    <dgm:cxn modelId="{84C6ECA2-444E-42ED-AD75-CFE9815F0B0F}" type="presParOf" srcId="{EE1A2F99-B31B-40F3-B937-0FF7D8DE7057}" destId="{7158593D-F44D-40A1-B1CE-BFB248A8D345}" srcOrd="2" destOrd="0" presId="urn:microsoft.com/office/officeart/2005/8/layout/vList2"/>
    <dgm:cxn modelId="{EB0778B0-6502-459C-916B-2A93950F6E22}" type="presParOf" srcId="{EE1A2F99-B31B-40F3-B937-0FF7D8DE7057}" destId="{D58CC6EF-5F45-426D-8AE4-2194D67E2680}" srcOrd="3" destOrd="0" presId="urn:microsoft.com/office/officeart/2005/8/layout/vList2"/>
    <dgm:cxn modelId="{605BF375-E65B-44F7-8B4D-A2FA0612A1E9}" type="presParOf" srcId="{EE1A2F99-B31B-40F3-B937-0FF7D8DE7057}" destId="{6D4A445B-8EFD-486F-84CE-E03B22DB861E}" srcOrd="4" destOrd="0" presId="urn:microsoft.com/office/officeart/2005/8/layout/vList2"/>
    <dgm:cxn modelId="{4E264B3F-DEA5-4C48-94D5-15266EBDDC3F}" type="presParOf" srcId="{EE1A2F99-B31B-40F3-B937-0FF7D8DE7057}" destId="{6807CD33-64A7-41CE-80FA-6E33A8761068}" srcOrd="5" destOrd="0" presId="urn:microsoft.com/office/officeart/2005/8/layout/vList2"/>
    <dgm:cxn modelId="{A3D1F6E3-0ABD-4538-9BDD-DB0C0310B093}" type="presParOf" srcId="{EE1A2F99-B31B-40F3-B937-0FF7D8DE7057}" destId="{B133D43E-4229-43B9-9CA4-EEDBE637FB5D}" srcOrd="6" destOrd="0" presId="urn:microsoft.com/office/officeart/2005/8/layout/vList2"/>
    <dgm:cxn modelId="{FB5D51A8-EB96-4AFE-A234-366EB8B8B766}" type="presParOf" srcId="{EE1A2F99-B31B-40F3-B937-0FF7D8DE7057}" destId="{1C312227-9327-49A9-9B7F-1C8C1FB66FFF}" srcOrd="7" destOrd="0" presId="urn:microsoft.com/office/officeart/2005/8/layout/vList2"/>
    <dgm:cxn modelId="{6D19C27C-3D50-421E-AF38-1C9A4C40F90D}" type="presParOf" srcId="{EE1A2F99-B31B-40F3-B937-0FF7D8DE7057}" destId="{2551B6C6-482D-4138-9F87-60317F77EBF6}" srcOrd="8" destOrd="0" presId="urn:microsoft.com/office/officeart/2005/8/layout/vList2"/>
    <dgm:cxn modelId="{89D264C6-0710-44E6-B7A0-8495BDA1E4D8}" type="presParOf" srcId="{EE1A2F99-B31B-40F3-B937-0FF7D8DE7057}" destId="{72E30558-354F-4A4D-9CF4-E3962E1A90D9}" srcOrd="9" destOrd="0" presId="urn:microsoft.com/office/officeart/2005/8/layout/vList2"/>
    <dgm:cxn modelId="{0C058FFF-A778-478F-832F-79FF8566B8A5}" type="presParOf" srcId="{EE1A2F99-B31B-40F3-B937-0FF7D8DE7057}" destId="{44BC7446-EEFA-4554-AAE0-F3BC844D2909}" srcOrd="10" destOrd="0" presId="urn:microsoft.com/office/officeart/2005/8/layout/vList2"/>
    <dgm:cxn modelId="{788AA297-3DD9-4199-ADDE-5F0B1945B702}" type="presParOf" srcId="{EE1A2F99-B31B-40F3-B937-0FF7D8DE7057}" destId="{CCD92A84-0FBE-4023-BEB0-256189D9FB2C}" srcOrd="11" destOrd="0" presId="urn:microsoft.com/office/officeart/2005/8/layout/vList2"/>
    <dgm:cxn modelId="{CBA5131C-1B61-4682-91A6-BC1737DBEB8A}" type="presParOf" srcId="{EE1A2F99-B31B-40F3-B937-0FF7D8DE7057}" destId="{E30B3AD1-33E4-41A7-9070-F4E821ED2E57}" srcOrd="12" destOrd="0" presId="urn:microsoft.com/office/officeart/2005/8/layout/vList2"/>
    <dgm:cxn modelId="{018AD7BF-DFBF-496A-BB22-8B46E642C11E}" type="presParOf" srcId="{EE1A2F99-B31B-40F3-B937-0FF7D8DE7057}" destId="{802D05FA-3ED6-4AEE-8CE9-E8BC3CC88083}" srcOrd="13" destOrd="0" presId="urn:microsoft.com/office/officeart/2005/8/layout/vList2"/>
    <dgm:cxn modelId="{4C8FFAFB-2AEB-4D1D-BF27-EC12AB3677AB}" type="presParOf" srcId="{EE1A2F99-B31B-40F3-B937-0FF7D8DE7057}" destId="{D4F2B327-893F-4C5D-9FA1-BCFC02CD7ADF}" srcOrd="14" destOrd="0" presId="urn:microsoft.com/office/officeart/2005/8/layout/vList2"/>
    <dgm:cxn modelId="{4BA01310-213F-4C45-A53D-5D477F012EA6}" type="presParOf" srcId="{EE1A2F99-B31B-40F3-B937-0FF7D8DE7057}" destId="{7A4F0804-B71B-4E8A-B1D0-816439601F3B}" srcOrd="15" destOrd="0" presId="urn:microsoft.com/office/officeart/2005/8/layout/vList2"/>
    <dgm:cxn modelId="{6794C2C8-1F36-4E34-8A88-3474E5469B47}" type="presParOf" srcId="{EE1A2F99-B31B-40F3-B937-0FF7D8DE7057}" destId="{E76FBE30-48A3-494D-85F1-2D56153AF6D7}" srcOrd="16" destOrd="0" presId="urn:microsoft.com/office/officeart/2005/8/layout/vList2"/>
    <dgm:cxn modelId="{66E9D005-6656-4AF3-9FE1-1BADBB15E6B3}" type="presParOf" srcId="{EE1A2F99-B31B-40F3-B937-0FF7D8DE7057}" destId="{7447D8E9-922B-488F-80D6-E3CB9067ED8F}" srcOrd="17" destOrd="0" presId="urn:microsoft.com/office/officeart/2005/8/layout/vList2"/>
    <dgm:cxn modelId="{3A6A1CF3-034F-42F6-B293-C813AC806D29}" type="presParOf" srcId="{EE1A2F99-B31B-40F3-B937-0FF7D8DE7057}" destId="{040C6469-AEA6-48ED-AEAE-BDB4AAFE8E37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CE200-9519-4C92-B42A-E1A669D86891}">
      <dsp:nvSpPr>
        <dsp:cNvPr id="0" name=""/>
        <dsp:cNvSpPr/>
      </dsp:nvSpPr>
      <dsp:spPr>
        <a:xfrm>
          <a:off x="0" y="0"/>
          <a:ext cx="608965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AEEE8-4772-41D7-8629-8913C9084731}">
      <dsp:nvSpPr>
        <dsp:cNvPr id="0" name=""/>
        <dsp:cNvSpPr/>
      </dsp:nvSpPr>
      <dsp:spPr>
        <a:xfrm>
          <a:off x="0" y="0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Deformações em estruturas isostáticas; </a:t>
          </a:r>
          <a:endParaRPr lang="en-US" sz="3500" kern="1200"/>
        </a:p>
      </dsp:txBody>
      <dsp:txXfrm>
        <a:off x="0" y="0"/>
        <a:ext cx="6089650" cy="1393031"/>
      </dsp:txXfrm>
    </dsp:sp>
    <dsp:sp modelId="{E627CB67-B3D3-4465-BD55-E929993307E1}">
      <dsp:nvSpPr>
        <dsp:cNvPr id="0" name=""/>
        <dsp:cNvSpPr/>
      </dsp:nvSpPr>
      <dsp:spPr>
        <a:xfrm>
          <a:off x="0" y="1393031"/>
          <a:ext cx="608965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A0AD5-085B-44DB-AE9D-7E0182D3F731}">
      <dsp:nvSpPr>
        <dsp:cNvPr id="0" name=""/>
        <dsp:cNvSpPr/>
      </dsp:nvSpPr>
      <dsp:spPr>
        <a:xfrm>
          <a:off x="0" y="1393031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Princípio dos Trabalhos Virtuais; Método da Carga Unitária;</a:t>
          </a:r>
          <a:endParaRPr lang="en-US" sz="3500" kern="1200"/>
        </a:p>
      </dsp:txBody>
      <dsp:txXfrm>
        <a:off x="0" y="1393031"/>
        <a:ext cx="6089650" cy="1393031"/>
      </dsp:txXfrm>
    </dsp:sp>
    <dsp:sp modelId="{F000AB7B-43A2-43DB-8A36-0F9EBC2E4909}">
      <dsp:nvSpPr>
        <dsp:cNvPr id="0" name=""/>
        <dsp:cNvSpPr/>
      </dsp:nvSpPr>
      <dsp:spPr>
        <a:xfrm>
          <a:off x="0" y="2786062"/>
          <a:ext cx="608965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FB13E-214B-4FD8-ABF2-3D079D4FBAB0}">
      <dsp:nvSpPr>
        <dsp:cNvPr id="0" name=""/>
        <dsp:cNvSpPr/>
      </dsp:nvSpPr>
      <dsp:spPr>
        <a:xfrm>
          <a:off x="0" y="2786062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Estruturas hiperestáticas - Método das Forças; </a:t>
          </a:r>
          <a:endParaRPr lang="en-US" sz="3500" kern="1200"/>
        </a:p>
      </dsp:txBody>
      <dsp:txXfrm>
        <a:off x="0" y="2786062"/>
        <a:ext cx="6089650" cy="1393031"/>
      </dsp:txXfrm>
    </dsp:sp>
    <dsp:sp modelId="{8E40678B-651A-4D9A-A33E-29A99728A28A}">
      <dsp:nvSpPr>
        <dsp:cNvPr id="0" name=""/>
        <dsp:cNvSpPr/>
      </dsp:nvSpPr>
      <dsp:spPr>
        <a:xfrm>
          <a:off x="0" y="4179093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0330E-9E0C-4F2C-BB31-5B3C1F825A33}">
      <dsp:nvSpPr>
        <dsp:cNvPr id="0" name=""/>
        <dsp:cNvSpPr/>
      </dsp:nvSpPr>
      <dsp:spPr>
        <a:xfrm>
          <a:off x="0" y="4179093"/>
          <a:ext cx="6089650" cy="139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500" kern="1200"/>
            <a:t>Estruturas hiperestáticas - Método dos Deslocamentos.</a:t>
          </a:r>
          <a:endParaRPr lang="en-US" sz="3500" kern="1200"/>
        </a:p>
      </dsp:txBody>
      <dsp:txXfrm>
        <a:off x="0" y="4179093"/>
        <a:ext cx="6089650" cy="1393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EFD25-113B-461E-9528-EFB937030460}">
      <dsp:nvSpPr>
        <dsp:cNvPr id="0" name=""/>
        <dsp:cNvSpPr/>
      </dsp:nvSpPr>
      <dsp:spPr>
        <a:xfrm>
          <a:off x="0" y="370"/>
          <a:ext cx="6118249" cy="8672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0BF14-13CC-4F47-B09C-7A3443248801}">
      <dsp:nvSpPr>
        <dsp:cNvPr id="0" name=""/>
        <dsp:cNvSpPr/>
      </dsp:nvSpPr>
      <dsp:spPr>
        <a:xfrm>
          <a:off x="262344" y="195503"/>
          <a:ext cx="476990" cy="476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A921B-A907-4A01-8DDD-96A531D1BBFE}">
      <dsp:nvSpPr>
        <dsp:cNvPr id="0" name=""/>
        <dsp:cNvSpPr/>
      </dsp:nvSpPr>
      <dsp:spPr>
        <a:xfrm>
          <a:off x="1001680" y="370"/>
          <a:ext cx="5116568" cy="86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85" tIns="91785" rIns="91785" bIns="9178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/>
            <a:t>BOTELHO, Manoel Henrique Campos. </a:t>
          </a:r>
          <a:r>
            <a:rPr lang="pt-BR" sz="1600" b="1" kern="1200"/>
            <a:t>Concreto armado eu te amo</a:t>
          </a:r>
          <a:r>
            <a:rPr lang="pt-BR" sz="1600" kern="1200"/>
            <a:t>: vai para a obra. São Paulo:171 Blucher, 2018. (Biblioteca Virtual)</a:t>
          </a:r>
          <a:endParaRPr lang="en-US" sz="1600" kern="1200"/>
        </a:p>
      </dsp:txBody>
      <dsp:txXfrm>
        <a:off x="1001680" y="370"/>
        <a:ext cx="5116568" cy="867255"/>
      </dsp:txXfrm>
    </dsp:sp>
    <dsp:sp modelId="{B4C5EE0C-3828-4732-8E30-E7BCA05ADEA7}">
      <dsp:nvSpPr>
        <dsp:cNvPr id="0" name=""/>
        <dsp:cNvSpPr/>
      </dsp:nvSpPr>
      <dsp:spPr>
        <a:xfrm>
          <a:off x="0" y="1084440"/>
          <a:ext cx="6118249" cy="8672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BB8B2-4863-4246-B752-B23209AD4CE1}">
      <dsp:nvSpPr>
        <dsp:cNvPr id="0" name=""/>
        <dsp:cNvSpPr/>
      </dsp:nvSpPr>
      <dsp:spPr>
        <a:xfrm>
          <a:off x="262344" y="1279572"/>
          <a:ext cx="476990" cy="476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C5AB9-B3AC-4012-A857-A0909844147D}">
      <dsp:nvSpPr>
        <dsp:cNvPr id="0" name=""/>
        <dsp:cNvSpPr/>
      </dsp:nvSpPr>
      <dsp:spPr>
        <a:xfrm>
          <a:off x="1001680" y="1084440"/>
          <a:ext cx="5116568" cy="86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85" tIns="91785" rIns="91785" bIns="9178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Estáticas das estruturas</a:t>
          </a:r>
          <a:r>
            <a:rPr lang="pt-BR" sz="1600" kern="1200"/>
            <a:t>. 3.ed. Rio de Janeiro: Ciencia Moderna, 2013.</a:t>
          </a:r>
          <a:endParaRPr lang="en-US" sz="1600" kern="1200"/>
        </a:p>
      </dsp:txBody>
      <dsp:txXfrm>
        <a:off x="1001680" y="1084440"/>
        <a:ext cx="5116568" cy="867255"/>
      </dsp:txXfrm>
    </dsp:sp>
    <dsp:sp modelId="{DC81C0F6-400C-4F48-BA0B-0F97B71F990E}">
      <dsp:nvSpPr>
        <dsp:cNvPr id="0" name=""/>
        <dsp:cNvSpPr/>
      </dsp:nvSpPr>
      <dsp:spPr>
        <a:xfrm>
          <a:off x="0" y="2168509"/>
          <a:ext cx="6118249" cy="8672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8948E-9825-4D2A-ADBD-FD3240CCCE52}">
      <dsp:nvSpPr>
        <dsp:cNvPr id="0" name=""/>
        <dsp:cNvSpPr/>
      </dsp:nvSpPr>
      <dsp:spPr>
        <a:xfrm>
          <a:off x="262344" y="2363642"/>
          <a:ext cx="476990" cy="476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8E36F-C054-477A-A22E-F753E7D0F966}">
      <dsp:nvSpPr>
        <dsp:cNvPr id="0" name=""/>
        <dsp:cNvSpPr/>
      </dsp:nvSpPr>
      <dsp:spPr>
        <a:xfrm>
          <a:off x="1001680" y="2168509"/>
          <a:ext cx="5116568" cy="867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785" tIns="91785" rIns="91785" bIns="91785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KASSIMALI, </a:t>
          </a:r>
          <a:r>
            <a:rPr lang="pt-BR" sz="1600" kern="1200" dirty="0" err="1"/>
            <a:t>Aslam</a:t>
          </a:r>
          <a:r>
            <a:rPr lang="pt-BR" sz="1600" kern="1200" dirty="0"/>
            <a:t>. </a:t>
          </a:r>
          <a:r>
            <a:rPr lang="pt-BR" sz="1600" b="1" kern="1200" dirty="0"/>
            <a:t>Análise estrutural</a:t>
          </a:r>
          <a:r>
            <a:rPr lang="pt-BR" sz="1600" kern="1200" dirty="0"/>
            <a:t>. São Paulo: </a:t>
          </a:r>
          <a:r>
            <a:rPr lang="pt-BR" sz="1600" kern="1200" dirty="0" err="1"/>
            <a:t>Cengage</a:t>
          </a:r>
          <a:r>
            <a:rPr lang="pt-BR" sz="1600" kern="1200" dirty="0"/>
            <a:t> Learning, 2016. (Biblioteca Virtual)</a:t>
          </a:r>
          <a:endParaRPr lang="en-US" sz="1600" kern="1200" dirty="0"/>
        </a:p>
      </dsp:txBody>
      <dsp:txXfrm>
        <a:off x="1001680" y="2168509"/>
        <a:ext cx="5116568" cy="867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25CDF-831B-4F9B-BDD1-392759E299D9}">
      <dsp:nvSpPr>
        <dsp:cNvPr id="0" name=""/>
        <dsp:cNvSpPr/>
      </dsp:nvSpPr>
      <dsp:spPr>
        <a:xfrm>
          <a:off x="0" y="128362"/>
          <a:ext cx="6089650" cy="47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21/02 – Aula</a:t>
          </a:r>
          <a:endParaRPr lang="pt-BR" sz="2000" kern="1200" dirty="0"/>
        </a:p>
      </dsp:txBody>
      <dsp:txXfrm>
        <a:off x="23417" y="151779"/>
        <a:ext cx="6042816" cy="432866"/>
      </dsp:txXfrm>
    </dsp:sp>
    <dsp:sp modelId="{7158593D-F44D-40A1-B1CE-BFB248A8D345}">
      <dsp:nvSpPr>
        <dsp:cNvPr id="0" name=""/>
        <dsp:cNvSpPr/>
      </dsp:nvSpPr>
      <dsp:spPr>
        <a:xfrm>
          <a:off x="0" y="665662"/>
          <a:ext cx="6089650" cy="479700"/>
        </a:xfrm>
        <a:prstGeom prst="round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28/02 – Carnaval</a:t>
          </a:r>
          <a:endParaRPr lang="pt-BR" sz="2000" kern="1200" dirty="0"/>
        </a:p>
      </dsp:txBody>
      <dsp:txXfrm>
        <a:off x="23417" y="689079"/>
        <a:ext cx="6042816" cy="432866"/>
      </dsp:txXfrm>
    </dsp:sp>
    <dsp:sp modelId="{6D4A445B-8EFD-486F-84CE-E03B22DB861E}">
      <dsp:nvSpPr>
        <dsp:cNvPr id="0" name=""/>
        <dsp:cNvSpPr/>
      </dsp:nvSpPr>
      <dsp:spPr>
        <a:xfrm>
          <a:off x="0" y="1202962"/>
          <a:ext cx="6089650" cy="479700"/>
        </a:xfrm>
        <a:prstGeom prst="roundRect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07/03 – Aula</a:t>
          </a:r>
          <a:endParaRPr lang="pt-BR" sz="2000" kern="1200" dirty="0"/>
        </a:p>
      </dsp:txBody>
      <dsp:txXfrm>
        <a:off x="23417" y="1226379"/>
        <a:ext cx="6042816" cy="432866"/>
      </dsp:txXfrm>
    </dsp:sp>
    <dsp:sp modelId="{B133D43E-4229-43B9-9CA4-EEDBE637FB5D}">
      <dsp:nvSpPr>
        <dsp:cNvPr id="0" name=""/>
        <dsp:cNvSpPr/>
      </dsp:nvSpPr>
      <dsp:spPr>
        <a:xfrm>
          <a:off x="0" y="1740262"/>
          <a:ext cx="6089650" cy="47970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21/03 – Aula</a:t>
          </a:r>
          <a:endParaRPr lang="pt-BR" sz="2000" kern="1200" dirty="0"/>
        </a:p>
      </dsp:txBody>
      <dsp:txXfrm>
        <a:off x="23417" y="1763679"/>
        <a:ext cx="6042816" cy="432866"/>
      </dsp:txXfrm>
    </dsp:sp>
    <dsp:sp modelId="{2551B6C6-482D-4138-9F87-60317F77EBF6}">
      <dsp:nvSpPr>
        <dsp:cNvPr id="0" name=""/>
        <dsp:cNvSpPr/>
      </dsp:nvSpPr>
      <dsp:spPr>
        <a:xfrm>
          <a:off x="0" y="2277562"/>
          <a:ext cx="6089650" cy="479700"/>
        </a:xfrm>
        <a:prstGeom prst="roundRect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04/04 – Aula</a:t>
          </a:r>
          <a:endParaRPr lang="pt-BR" sz="2000" kern="1200" dirty="0"/>
        </a:p>
      </dsp:txBody>
      <dsp:txXfrm>
        <a:off x="23417" y="2300979"/>
        <a:ext cx="6042816" cy="432866"/>
      </dsp:txXfrm>
    </dsp:sp>
    <dsp:sp modelId="{44BC7446-EEFA-4554-AAE0-F3BC844D2909}">
      <dsp:nvSpPr>
        <dsp:cNvPr id="0" name=""/>
        <dsp:cNvSpPr/>
      </dsp:nvSpPr>
      <dsp:spPr>
        <a:xfrm>
          <a:off x="0" y="2814862"/>
          <a:ext cx="6089650" cy="479700"/>
        </a:xfrm>
        <a:prstGeom prst="round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srgbClr val="FF0000"/>
              </a:solidFill>
            </a:rPr>
            <a:t>18/04 – AV1</a:t>
          </a:r>
          <a:endParaRPr lang="pt-BR" sz="2000" kern="1200" dirty="0">
            <a:solidFill>
              <a:srgbClr val="FF0000"/>
            </a:solidFill>
          </a:endParaRPr>
        </a:p>
      </dsp:txBody>
      <dsp:txXfrm>
        <a:off x="23417" y="2838279"/>
        <a:ext cx="6042816" cy="432866"/>
      </dsp:txXfrm>
    </dsp:sp>
    <dsp:sp modelId="{E30B3AD1-33E4-41A7-9070-F4E821ED2E57}">
      <dsp:nvSpPr>
        <dsp:cNvPr id="0" name=""/>
        <dsp:cNvSpPr/>
      </dsp:nvSpPr>
      <dsp:spPr>
        <a:xfrm>
          <a:off x="0" y="3352162"/>
          <a:ext cx="6089650" cy="47970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02/05 – Aula</a:t>
          </a:r>
          <a:endParaRPr lang="pt-BR" sz="2000" kern="1200" dirty="0"/>
        </a:p>
      </dsp:txBody>
      <dsp:txXfrm>
        <a:off x="23417" y="3375579"/>
        <a:ext cx="6042816" cy="432866"/>
      </dsp:txXfrm>
    </dsp:sp>
    <dsp:sp modelId="{D4F2B327-893F-4C5D-9FA1-BCFC02CD7ADF}">
      <dsp:nvSpPr>
        <dsp:cNvPr id="0" name=""/>
        <dsp:cNvSpPr/>
      </dsp:nvSpPr>
      <dsp:spPr>
        <a:xfrm>
          <a:off x="0" y="3889462"/>
          <a:ext cx="6089650" cy="479700"/>
        </a:xfrm>
        <a:prstGeom prst="round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16/05 – Aula</a:t>
          </a:r>
          <a:endParaRPr lang="pt-BR" sz="2000" kern="1200" dirty="0"/>
        </a:p>
      </dsp:txBody>
      <dsp:txXfrm>
        <a:off x="23417" y="3912879"/>
        <a:ext cx="6042816" cy="432866"/>
      </dsp:txXfrm>
    </dsp:sp>
    <dsp:sp modelId="{E76FBE30-48A3-494D-85F1-2D56153AF6D7}">
      <dsp:nvSpPr>
        <dsp:cNvPr id="0" name=""/>
        <dsp:cNvSpPr/>
      </dsp:nvSpPr>
      <dsp:spPr>
        <a:xfrm>
          <a:off x="0" y="4426762"/>
          <a:ext cx="6089650" cy="479700"/>
        </a:xfrm>
        <a:prstGeom prst="roundRect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srgbClr val="FF0000"/>
              </a:solidFill>
            </a:rPr>
            <a:t>30/05 – AV2</a:t>
          </a:r>
          <a:endParaRPr lang="pt-BR" sz="2000" kern="1200" dirty="0">
            <a:solidFill>
              <a:srgbClr val="FF0000"/>
            </a:solidFill>
          </a:endParaRPr>
        </a:p>
      </dsp:txBody>
      <dsp:txXfrm>
        <a:off x="23417" y="4450179"/>
        <a:ext cx="6042816" cy="432866"/>
      </dsp:txXfrm>
    </dsp:sp>
    <dsp:sp modelId="{040C6469-AEA6-48ED-AEAE-BDB4AAFE8E37}">
      <dsp:nvSpPr>
        <dsp:cNvPr id="0" name=""/>
        <dsp:cNvSpPr/>
      </dsp:nvSpPr>
      <dsp:spPr>
        <a:xfrm>
          <a:off x="0" y="4964062"/>
          <a:ext cx="6089650" cy="4797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>
              <a:solidFill>
                <a:srgbClr val="FF0000"/>
              </a:solidFill>
            </a:rPr>
            <a:t>20/06 – AV3</a:t>
          </a:r>
          <a:endParaRPr lang="pt-BR" sz="2000" kern="1200" dirty="0">
            <a:solidFill>
              <a:srgbClr val="FF0000"/>
            </a:solidFill>
          </a:endParaRPr>
        </a:p>
      </dsp:txBody>
      <dsp:txXfrm>
        <a:off x="23417" y="4987479"/>
        <a:ext cx="6042816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58892-854C-4CB1-BE55-F03A67BD4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30EE13-12D7-40D7-B23D-241998697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D2B776-14A4-40A4-BEE8-DB31743FD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AC7E02-B6D8-4A8E-9DDC-A0C30586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161660-342C-47F2-8364-DF53A7A7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2825D-03F1-4889-8ED2-CD9AB6FDF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024CC6-47AC-4414-A105-6D4831CB2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24C759-96AC-4414-99F5-868B92067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A1D299-7D48-40E8-AA51-B38A1A9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F7A017-DF7B-4EC2-9D4D-8D1C9112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84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CFBC55-D3D8-4000-9CB9-D4507EF68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217D48-4878-4DA3-ABF4-73FB99ED4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8951C2-E9E3-4CB3-A6A7-C00C412E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F15D99-D3BC-4CF4-B8DF-8E1512BE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B6FD76-125C-4855-9854-9D82D51D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80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4AFAF-D2E8-4C72-934C-D0914C55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2EBDD8-D248-4AA4-AB9C-0D13850F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4600D4-7B15-4E9A-B794-3B8E2616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8EDB08-8C81-4BA6-95E9-AE364CA7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2E2889-CB25-4A09-8312-ACCE1923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9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25F9B-96DE-4F61-97E2-46015837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BF09D8-4ED7-48C7-8D54-F6839094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22AE9C-2036-47EE-B2A2-4BC5016AE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6A645C-364F-41A9-8F9D-FB174A848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28ED9F-A6A7-444A-834F-11F026C9A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FC778-E17A-4969-A4DF-80E3FF1C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96C915-EC2B-4B0A-B0E8-0BA400E20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0CC355-739A-4F26-B96E-D3BB72376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4A2D9E-3D5E-418F-AC3B-B4C55C274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B29063-A0C5-44F0-B9E3-657ACE31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02E556-F2AF-433E-84FD-186CFEBC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5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2EA3C-7869-4523-ADB6-51E0E723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6A9E4C-3A10-4E26-A013-AD3EF69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57C6FD-A67A-4BC4-961C-1A3B0B667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B9414C3-51F5-4F3F-A5F2-9152B27AE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E6B4E25-823C-480A-AADE-172C5AA5A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C284B28-CB34-4B5C-8919-841948BB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37D5119-D568-4597-8FA0-AEDB5443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7E67F1-A663-4733-8F8C-6BD91D76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6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60300-0456-4412-9589-B152B774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FD162A-C26D-4251-B6E1-994B4B28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081AB66-EA2F-4FD0-8A3D-E25F2CA2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D0AD14-4D60-47FC-ABFC-37779863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6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B6AAD2-8357-4B76-AE4B-5F210BFE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A7BCC7-A061-45CC-AAE2-EA1E64FA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0F0227-B928-4EC0-860F-81A2E97C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69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7E5BA-A43E-428E-AEB7-78496DFB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2CF163-FB21-4ECC-82CF-343DC9414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DDA1EA-2D2F-49FC-860D-89C1690D3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2DCD26-57BF-4278-A900-79B4DCF4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8A9E34E-6E23-4CFF-B958-93BB93ED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64591A-8D27-4E10-8CA6-E62DE531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81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6116A-E66B-40E9-B8B3-C19E21E9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B84DBA-7436-4E66-A38A-DA6DB587C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19DD5C-3812-43C1-BD8A-E3CE50B42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CA0318-527B-4C7E-A793-9AD6B9AD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DAD3DF-D2D2-455D-9AA4-1BACFD36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CBC60E-79B5-4C49-9AC4-DB426EF5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9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0A5A39D-8C62-4EF5-B11D-91F0992E4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7D123B-4985-4B7E-9ADC-C3DAEB3C0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CBAC56-A6BF-4A3F-96A9-ACEC22AEF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3D077-5BF7-4E13-8B91-CCFC95788831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0C3F7E-F10D-4639-BE5C-29523A290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1F62C-9815-4D43-9E5B-D9B161A99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7D98-4193-4218-B4EE-7F24B5F53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24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49FA2-8CC9-4F90-B3EC-E1D779686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445251"/>
            <a:ext cx="10901471" cy="1350712"/>
          </a:xfrm>
          <a:noFill/>
        </p:spPr>
        <p:txBody>
          <a:bodyPr>
            <a:normAutofit/>
          </a:bodyPr>
          <a:lstStyle/>
          <a:p>
            <a:r>
              <a:rPr lang="pt-BR"/>
              <a:t>Teoria das Estruturas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BDD180-62CA-4BF8-BB36-17A3AC6E3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795963"/>
            <a:ext cx="10901471" cy="560388"/>
          </a:xfrm>
          <a:noFill/>
        </p:spPr>
        <p:txBody>
          <a:bodyPr>
            <a:normAutofit/>
          </a:bodyPr>
          <a:lstStyle/>
          <a:p>
            <a:r>
              <a:rPr lang="pt-BR" dirty="0"/>
              <a:t>Disponível em: www.tallesmello.com.br</a:t>
            </a:r>
          </a:p>
        </p:txBody>
      </p:sp>
      <p:sp>
        <p:nvSpPr>
          <p:cNvPr id="71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28565" y="503573"/>
            <a:ext cx="7134870" cy="3599401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sultado de imagem para hiperestÃ¡tica">
            <a:extLst>
              <a:ext uri="{FF2B5EF4-FFF2-40B4-BE49-F238E27FC236}">
                <a16:creationId xmlns:a16="http://schemas.microsoft.com/office/drawing/2014/main" id="{FF0140E7-DA51-43F3-9527-7831606B09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" r="-1" b="-1"/>
          <a:stretch/>
        </p:blipFill>
        <p:spPr bwMode="auto">
          <a:xfrm>
            <a:off x="2694432" y="666497"/>
            <a:ext cx="6803136" cy="327355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08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D4C025-1600-44E7-BE5F-8DFEE312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Ementa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901CFCC6-7AEF-41EE-A4AF-D370D35C8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04280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307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1DCA53-EB58-4F86-A160-8261CF79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Bibliografia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8156FC27-7545-43FE-AB7E-6B48FD80D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13574"/>
              </p:ext>
            </p:extLst>
          </p:nvPr>
        </p:nvGraphicFramePr>
        <p:xfrm>
          <a:off x="5445394" y="224756"/>
          <a:ext cx="6118249" cy="303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Análise de Estruturas. Conceitos e Métodos Básicos | Amazon.com.br">
            <a:extLst>
              <a:ext uri="{FF2B5EF4-FFF2-40B4-BE49-F238E27FC236}">
                <a16:creationId xmlns:a16="http://schemas.microsoft.com/office/drawing/2014/main" id="{2588E9A5-99FF-470A-9FCC-292334BA7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222" y="3475496"/>
            <a:ext cx="2655578" cy="315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vro - Análise de Estruturas: Método das Forças e Método dos Deslocamentos  - Humberto Lima Soriano e Silvio de Souza Lima - Engenharia Civil | Extra |  106931">
            <a:extLst>
              <a:ext uri="{FF2B5EF4-FFF2-40B4-BE49-F238E27FC236}">
                <a16:creationId xmlns:a16="http://schemas.microsoft.com/office/drawing/2014/main" id="{93C9FD2F-0F96-4E51-9EDB-87E26D4F8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71" y="3475497"/>
            <a:ext cx="3157748" cy="315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23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687897A-260D-46C6-9314-1262E335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Datas Importantes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B7F4E738-EF95-40F6-A42C-D8645B33E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17880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378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Teoria das Estruturas</vt:lpstr>
      <vt:lpstr>Ementa</vt:lpstr>
      <vt:lpstr>Bibliografia</vt:lpstr>
      <vt:lpstr>Datas Importantes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Estruturas</dc:title>
  <dc:creator>Talles Mello</dc:creator>
  <cp:lastModifiedBy>Talles Mello</cp:lastModifiedBy>
  <cp:revision>4</cp:revision>
  <dcterms:created xsi:type="dcterms:W3CDTF">2019-08-06T17:11:03Z</dcterms:created>
  <dcterms:modified xsi:type="dcterms:W3CDTF">2022-02-18T17:50:11Z</dcterms:modified>
</cp:coreProperties>
</file>