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4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2" r:id="rId3"/>
    <p:sldId id="263" r:id="rId4"/>
    <p:sldId id="261" r:id="rId5"/>
    <p:sldId id="259" r:id="rId6"/>
    <p:sldId id="264" r:id="rId7"/>
    <p:sldId id="265" r:id="rId8"/>
    <p:sldId id="266" r:id="rId9"/>
    <p:sldId id="273" r:id="rId10"/>
    <p:sldId id="267" r:id="rId11"/>
    <p:sldId id="274" r:id="rId12"/>
    <p:sldId id="275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A56B8B-90F6-41EC-AC37-F033ED2A57FF}" type="datetime1">
              <a:rPr lang="pt-BR" smtClean="0"/>
              <a:t>27/10/2021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BA983AA-2481-4371-917C-6457CA055053}" type="datetime1">
              <a:rPr lang="pt-BR" smtClean="0"/>
              <a:t>27/10/2021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1775C-1BB9-483B-8605-85862A008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CCDC94-10A3-4890-88D4-26F77F9B8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1A6A22-CA70-4AFE-B3C8-446B9971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7FF641-F313-4AD0-BA92-8145B9101A50}" type="datetime1">
              <a:rPr lang="pt-BR" smtClean="0"/>
              <a:t>27/10/2021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383770-1F2A-43B1-9060-FED350EDF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24416B-C47C-4B49-A4A4-56C907FE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8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41775-A3D7-48BA-8D8A-F79CD98B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2898FA7-2BD0-404E-960F-9661DCB61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7D1AE6-393E-4869-A195-B824AD34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43713A-F4DD-4FBD-9DD6-C5B4A339B115}" type="datetime1">
              <a:rPr lang="pt-BR" smtClean="0"/>
              <a:t>27/10/2021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8159BC-6453-4AF9-ADA9-1C29A7BD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E39602-7EF8-44D5-8DA0-6B6E98CC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02588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F00D37-9860-4642-843E-8D53C0DFE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694EF8-4ACC-45BA-9091-5BF210ABF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C0B6B6-6B23-4B4E-98FA-BEFDC970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43713A-F4DD-4FBD-9DD6-C5B4A339B115}" type="datetime1">
              <a:rPr lang="pt-BR" smtClean="0"/>
              <a:t>27/10/2021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151E68-5610-400F-B285-7EB05042C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378CB5-36B6-4268-A263-E27D3B7E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44181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64EEA-16F2-4DEE-9CCA-729977563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6951CC-B2CE-4A4F-87A3-B4C2D591C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19C4F3-0270-4125-A701-1FA17393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27/10/2021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225AAD-CD41-4B9C-80E1-20D845B1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51B425-3FE0-42D0-BFD9-9ED2773E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5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CB23E-B8DA-42D0-B2B6-5F4A59C1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9533B3-08B9-489D-BA83-DCF6496B9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B2021D-7085-4046-8A21-888AB821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43713A-F4DD-4FBD-9DD6-C5B4A339B115}" type="datetime1">
              <a:rPr lang="pt-BR" smtClean="0"/>
              <a:t>27/10/2021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716A6F-FE12-41E5-BA6A-0A62F042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E998AA-EA33-421F-BCBB-F7B90445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4898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C68F74-34D9-4105-A1E8-5B239462E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7E0D4B-2E87-4729-9EC1-37B4151FF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00F8AE-CF25-4A49-B2A7-1408EAA29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56E7B0-9E24-4D90-8F24-1E2159494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43713A-F4DD-4FBD-9DD6-C5B4A339B115}" type="datetime1">
              <a:rPr lang="pt-BR" smtClean="0"/>
              <a:t>27/10/2021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B793A7-10C1-4AC2-ACB5-C5B0F429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C2AE7F-62B4-4D00-BFFF-5D62CF265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92005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D2084-8DC3-4DEA-A418-3DDF5D95E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181516-1908-407B-AB36-98513BE12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847E26-C8D8-4D29-B22A-933E1A2F1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E9C173-37DC-481C-99EB-8173ECD97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99A3EB1-1234-4870-A73C-E672D49BD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8A3FA7C-0E55-4CDA-80DA-220DE619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CA5D35-0539-48FA-A753-0871E1ECAF0D}" type="datetime1">
              <a:rPr lang="pt-BR" smtClean="0"/>
              <a:t>27/10/2021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9DD0137-2D29-403D-AE8B-D1B38AEF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1996E4F-2642-4EA5-9673-D394A7CF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5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CE580-8B7D-4B33-ACCC-B7B2A837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A71FC06-CA04-4678-8133-D5E572607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A371F0-AB78-4B7A-B042-3B5D124F9CC4}" type="datetime1">
              <a:rPr lang="pt-BR" smtClean="0"/>
              <a:t>27/10/2021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0D7B84F-EAED-46B1-968F-781DFD959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EAB4079-FB49-41D9-B1F1-697C3E5A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1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385A2CD-7FD4-4903-AE15-AF3D2168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43713A-F4DD-4FBD-9DD6-C5B4A339B115}" type="datetime1">
              <a:rPr lang="pt-BR" smtClean="0"/>
              <a:t>27/10/2021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9FFDC71-EB38-4034-97E1-C3BF0516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E156F8-8E6B-4711-B638-3C34BA2B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94103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C7FEE-3B2D-4C69-B407-CFD9882B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F43D1C-5EB1-4EA9-A0C1-ED1DDA076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E36EDC-9638-49C0-99A1-DD19B49FC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593A33-674D-4C74-9CBC-F5793411B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243F5-F020-403B-84E8-3610E6C6CB4F}" type="datetime1">
              <a:rPr lang="pt-BR" smtClean="0"/>
              <a:t>27/10/2021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5BA141-3AAA-41EC-B9F9-F9EBF243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E4CE18D-84F8-49FD-9643-47CF1224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4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F4FF1-AB54-42A8-BE5B-BA823208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743BCB0-6576-417F-9DBF-51FCA66D6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2869CAC-335D-41E7-8898-F6C619A43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F1B5C9-EAA2-4643-BB4B-072285F54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43713A-F4DD-4FBD-9DD6-C5B4A339B115}" type="datetime1">
              <a:rPr lang="pt-BR" smtClean="0"/>
              <a:t>27/10/2021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406B76-34C8-4B3D-B551-2876CEA5D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F10783-A015-4FF0-BE6D-B9018DA72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28362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1FCCAB6-7B36-4386-AEAA-7B6667F2E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34A99F-F01E-492F-911F-DDD6D8690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7167AF-AD41-42D2-BAAE-6C6F69E42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643713A-F4DD-4FBD-9DD6-C5B4A339B115}" type="datetime1">
              <a:rPr lang="pt-BR" smtClean="0"/>
              <a:t>27/10/2021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AE79D3-4681-4C68-A8D5-CB55121E4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D1776A-5F34-44AD-91FD-08E8EC469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6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3" Type="http://schemas.openxmlformats.org/officeDocument/2006/relationships/image" Target="../media/image127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3.png"/><Relationship Id="rId5" Type="http://schemas.openxmlformats.org/officeDocument/2006/relationships/image" Target="../media/image2.jpg"/><Relationship Id="rId15" Type="http://schemas.openxmlformats.org/officeDocument/2006/relationships/image" Target="../media/image137.png"/><Relationship Id="rId10" Type="http://schemas.openxmlformats.org/officeDocument/2006/relationships/image" Target="../media/image132.png"/><Relationship Id="rId4" Type="http://schemas.openxmlformats.org/officeDocument/2006/relationships/image" Target="../media/image128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image" Target="../media/image21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84" Type="http://schemas.openxmlformats.org/officeDocument/2006/relationships/image" Target="../media/image84.png"/><Relationship Id="rId89" Type="http://schemas.openxmlformats.org/officeDocument/2006/relationships/image" Target="../media/image89.png"/><Relationship Id="rId16" Type="http://schemas.openxmlformats.org/officeDocument/2006/relationships/image" Target="../media/image16.png"/><Relationship Id="rId11" Type="http://schemas.openxmlformats.org/officeDocument/2006/relationships/image" Target="../media/image11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74" Type="http://schemas.openxmlformats.org/officeDocument/2006/relationships/image" Target="../media/image74.png"/><Relationship Id="rId79" Type="http://schemas.openxmlformats.org/officeDocument/2006/relationships/image" Target="../media/image79.png"/><Relationship Id="rId5" Type="http://schemas.openxmlformats.org/officeDocument/2006/relationships/image" Target="../media/image2.jpg"/><Relationship Id="rId90" Type="http://schemas.openxmlformats.org/officeDocument/2006/relationships/image" Target="../media/image90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8" Type="http://schemas.openxmlformats.org/officeDocument/2006/relationships/image" Target="../media/image8.jp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80" Type="http://schemas.openxmlformats.org/officeDocument/2006/relationships/image" Target="../media/image80.png"/><Relationship Id="rId85" Type="http://schemas.openxmlformats.org/officeDocument/2006/relationships/image" Target="../media/image85.png"/><Relationship Id="rId93" Type="http://schemas.openxmlformats.org/officeDocument/2006/relationships/image" Target="../media/image93.png"/><Relationship Id="rId3" Type="http://schemas.openxmlformats.org/officeDocument/2006/relationships/image" Target="../media/image5.jpg"/><Relationship Id="rId12" Type="http://schemas.openxmlformats.org/officeDocument/2006/relationships/image" Target="../media/image120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83" Type="http://schemas.openxmlformats.org/officeDocument/2006/relationships/image" Target="../media/image83.png"/><Relationship Id="rId88" Type="http://schemas.openxmlformats.org/officeDocument/2006/relationships/image" Target="../media/image88.png"/><Relationship Id="rId91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78" Type="http://schemas.openxmlformats.org/officeDocument/2006/relationships/image" Target="../media/image78.png"/><Relationship Id="rId81" Type="http://schemas.openxmlformats.org/officeDocument/2006/relationships/image" Target="../media/image81.png"/><Relationship Id="rId86" Type="http://schemas.openxmlformats.org/officeDocument/2006/relationships/image" Target="../media/image86.png"/><Relationship Id="rId4" Type="http://schemas.openxmlformats.org/officeDocument/2006/relationships/image" Target="../media/image3.jpg"/><Relationship Id="rId9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9" Type="http://schemas.openxmlformats.org/officeDocument/2006/relationships/image" Target="../media/image39.png"/><Relationship Id="rId34" Type="http://schemas.openxmlformats.org/officeDocument/2006/relationships/image" Target="../media/image34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76" Type="http://schemas.openxmlformats.org/officeDocument/2006/relationships/image" Target="../media/image76.png"/><Relationship Id="rId7" Type="http://schemas.openxmlformats.org/officeDocument/2006/relationships/image" Target="../media/image7.jpg"/><Relationship Id="rId71" Type="http://schemas.openxmlformats.org/officeDocument/2006/relationships/image" Target="../media/image71.png"/><Relationship Id="rId92" Type="http://schemas.openxmlformats.org/officeDocument/2006/relationships/image" Target="../media/image92.png"/><Relationship Id="rId2" Type="http://schemas.openxmlformats.org/officeDocument/2006/relationships/image" Target="../media/image4.jpg"/><Relationship Id="rId29" Type="http://schemas.openxmlformats.org/officeDocument/2006/relationships/image" Target="../media/image29.png"/><Relationship Id="rId24" Type="http://schemas.openxmlformats.org/officeDocument/2006/relationships/image" Target="../media/image24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66" Type="http://schemas.openxmlformats.org/officeDocument/2006/relationships/image" Target="../media/image66.png"/><Relationship Id="rId87" Type="http://schemas.openxmlformats.org/officeDocument/2006/relationships/image" Target="../media/image87.pn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19" Type="http://schemas.openxmlformats.org/officeDocument/2006/relationships/image" Target="../media/image19.png"/><Relationship Id="rId14" Type="http://schemas.openxmlformats.org/officeDocument/2006/relationships/image" Target="../media/image14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56" Type="http://schemas.openxmlformats.org/officeDocument/2006/relationships/image" Target="../media/image56.png"/><Relationship Id="rId77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.jpg"/><Relationship Id="rId7" Type="http://schemas.openxmlformats.org/officeDocument/2006/relationships/image" Target="../media/image9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image" Target="../media/image94.png"/><Relationship Id="rId9" Type="http://schemas.openxmlformats.org/officeDocument/2006/relationships/image" Target="../media/image9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1.png"/><Relationship Id="rId7" Type="http://schemas.openxmlformats.org/officeDocument/2006/relationships/image" Target="../media/image10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3.jpg"/><Relationship Id="rId10" Type="http://schemas.openxmlformats.org/officeDocument/2006/relationships/image" Target="../media/image106.png"/><Relationship Id="rId4" Type="http://schemas.openxmlformats.org/officeDocument/2006/relationships/image" Target="../media/image2.jpg"/><Relationship Id="rId9" Type="http://schemas.openxmlformats.org/officeDocument/2006/relationships/image" Target="../media/image10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image" Target="../media/image107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121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rtl="0"/>
            <a:r>
              <a:rPr lang="pt-br" sz="5200" dirty="0">
                <a:solidFill>
                  <a:srgbClr val="FFFFFF"/>
                </a:solidFill>
              </a:rPr>
              <a:t>Método de Cross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rtl="0"/>
            <a:r>
              <a:rPr lang="pt-br">
                <a:solidFill>
                  <a:srgbClr val="FFFFFF"/>
                </a:solidFill>
              </a:rPr>
              <a:t>Disponível em: www.tallesmello.com.br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6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8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AFB745-6FD9-4DC5-A32E-12658A80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Exercicio 02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BE9B1ED-EDBF-4B83-981D-FE05C3B33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48499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Calcule o Diagrama de Momento pelo Método de Cross, sabendo que EI=10.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8AB2C78B-7D4A-4E66-97D6-424ADCCD0B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8804" y="2427541"/>
            <a:ext cx="10099293" cy="3997637"/>
          </a:xfrm>
          <a:prstGeom prst="rect">
            <a:avLst/>
          </a:prstGeom>
          <a:noFill/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5821FFA-B83D-404F-B904-CFBFE3DCE549}"/>
              </a:ext>
            </a:extLst>
          </p:cNvPr>
          <p:cNvSpPr/>
          <p:nvPr/>
        </p:nvSpPr>
        <p:spPr>
          <a:xfrm>
            <a:off x="4996070" y="3882887"/>
            <a:ext cx="278296" cy="225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03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3D2AD3-16BE-444F-B0F3-3F65015B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27/10/2021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6788D9C-BA50-437B-8411-695804B64ED4}"/>
                  </a:ext>
                </a:extLst>
              </p:cNvPr>
              <p:cNvSpPr txBox="1"/>
              <p:nvPr/>
            </p:nvSpPr>
            <p:spPr>
              <a:xfrm>
                <a:off x="4633536" y="1612707"/>
                <a:ext cx="2627451" cy="732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3 . 10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3,2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=9,38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6788D9C-BA50-437B-8411-695804B64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536" y="1612707"/>
                <a:ext cx="2627451" cy="7329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E62170A-CEAC-45E7-B145-3A3F289B9453}"/>
                  </a:ext>
                </a:extLst>
              </p:cNvPr>
              <p:cNvSpPr txBox="1"/>
              <p:nvPr/>
            </p:nvSpPr>
            <p:spPr>
              <a:xfrm>
                <a:off x="421121" y="5476166"/>
                <a:ext cx="5285999" cy="756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sub>
                              </m:s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9,38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9,38+6,25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0" smtClean="0">
                          <a:latin typeface="Cambria Math" panose="02040503050406030204" pitchFamily="18" charset="0"/>
                        </a:rPr>
                        <m:t>0,60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E62170A-CEAC-45E7-B145-3A3F289B9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21" y="5476166"/>
                <a:ext cx="5285999" cy="7566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68672FE-1C2C-42BA-BAA9-5F3A227EE771}"/>
                  </a:ext>
                </a:extLst>
              </p:cNvPr>
              <p:cNvSpPr txBox="1"/>
              <p:nvPr/>
            </p:nvSpPr>
            <p:spPr>
              <a:xfrm>
                <a:off x="6129306" y="5458430"/>
                <a:ext cx="5293116" cy="7641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sub>
                              </m:s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6,25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9,38+6,25</m:t>
                          </m:r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0,40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68672FE-1C2C-42BA-BAA9-5F3A227EE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306" y="5458430"/>
                <a:ext cx="5293116" cy="7641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E22BAA12-47BC-4DFE-813B-309BB19E2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9079" y="198370"/>
            <a:ext cx="2065867" cy="292220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B0524EC-F2DF-4978-97B2-A997B9234E80}"/>
              </a:ext>
            </a:extLst>
          </p:cNvPr>
          <p:cNvSpPr txBox="1"/>
          <p:nvPr/>
        </p:nvSpPr>
        <p:spPr>
          <a:xfrm>
            <a:off x="1711333" y="1724095"/>
            <a:ext cx="118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3,20 m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0240D8F-7335-4002-8C4C-567ECB1B7F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1" r="40338"/>
          <a:stretch/>
        </p:blipFill>
        <p:spPr>
          <a:xfrm rot="16200000">
            <a:off x="1747344" y="-70398"/>
            <a:ext cx="369334" cy="218117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545D595-B6E6-4FA9-A90F-1F576451D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85513" y="2420412"/>
            <a:ext cx="2065869" cy="292220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E295A03-8D3D-426F-A184-C90BAD094C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1" r="40338"/>
          <a:stretch/>
        </p:blipFill>
        <p:spPr>
          <a:xfrm rot="16200000">
            <a:off x="1807462" y="2163807"/>
            <a:ext cx="369334" cy="218117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AB86B69B-C180-43EB-A00A-F7777989C0FF}"/>
              </a:ext>
            </a:extLst>
          </p:cNvPr>
          <p:cNvSpPr txBox="1"/>
          <p:nvPr/>
        </p:nvSpPr>
        <p:spPr>
          <a:xfrm>
            <a:off x="1527604" y="3946138"/>
            <a:ext cx="118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4,80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D71AD1-15D5-4C59-ACEB-D77C4FA17ABD}"/>
                  </a:ext>
                </a:extLst>
              </p:cNvPr>
              <p:cNvSpPr txBox="1"/>
              <p:nvPr/>
            </p:nvSpPr>
            <p:spPr>
              <a:xfrm>
                <a:off x="838200" y="2150312"/>
                <a:ext cx="2010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D71AD1-15D5-4C59-ACEB-D77C4FA17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50312"/>
                <a:ext cx="201016" cy="276999"/>
              </a:xfrm>
              <a:prstGeom prst="rect">
                <a:avLst/>
              </a:prstGeom>
              <a:blipFill>
                <a:blip r:embed="rId7"/>
                <a:stretch>
                  <a:fillRect l="-31250" r="-28125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E835516-48E1-489F-9061-F8584B036B6D}"/>
                  </a:ext>
                </a:extLst>
              </p:cNvPr>
              <p:cNvSpPr txBox="1"/>
              <p:nvPr/>
            </p:nvSpPr>
            <p:spPr>
              <a:xfrm>
                <a:off x="2988389" y="2189982"/>
                <a:ext cx="211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E835516-48E1-489F-9061-F8584B036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389" y="2189982"/>
                <a:ext cx="211404" cy="276999"/>
              </a:xfrm>
              <a:prstGeom prst="rect">
                <a:avLst/>
              </a:prstGeom>
              <a:blipFill>
                <a:blip r:embed="rId8"/>
                <a:stretch>
                  <a:fillRect l="-25714" r="-22857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64A8BF3-793B-4822-914D-E7A265DF4C04}"/>
                  </a:ext>
                </a:extLst>
              </p:cNvPr>
              <p:cNvSpPr txBox="1"/>
              <p:nvPr/>
            </p:nvSpPr>
            <p:spPr>
              <a:xfrm>
                <a:off x="795839" y="4412024"/>
                <a:ext cx="211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64A8BF3-793B-4822-914D-E7A265DF4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39" y="4412024"/>
                <a:ext cx="211404" cy="276999"/>
              </a:xfrm>
              <a:prstGeom prst="rect">
                <a:avLst/>
              </a:prstGeom>
              <a:blipFill>
                <a:blip r:embed="rId9"/>
                <a:stretch>
                  <a:fillRect l="-29412" r="-23529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CE8AC5D-8552-4CF4-A456-1BF5C7B7ABC7}"/>
                  </a:ext>
                </a:extLst>
              </p:cNvPr>
              <p:cNvSpPr txBox="1"/>
              <p:nvPr/>
            </p:nvSpPr>
            <p:spPr>
              <a:xfrm>
                <a:off x="3021020" y="4412024"/>
                <a:ext cx="200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CE8AC5D-8552-4CF4-A456-1BF5C7B7A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020" y="4412024"/>
                <a:ext cx="200889" cy="276999"/>
              </a:xfrm>
              <a:prstGeom prst="rect">
                <a:avLst/>
              </a:prstGeom>
              <a:blipFill>
                <a:blip r:embed="rId10"/>
                <a:stretch>
                  <a:fillRect l="-30303" r="-21212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B5FD589-5139-4785-8EC2-8AF0C00F9B78}"/>
                  </a:ext>
                </a:extLst>
              </p:cNvPr>
              <p:cNvSpPr txBox="1"/>
              <p:nvPr/>
            </p:nvSpPr>
            <p:spPr>
              <a:xfrm>
                <a:off x="6129305" y="621554"/>
                <a:ext cx="4803738" cy="485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p>
                                <m:sSup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box>
                            <m:box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−12 . 3,2²</m:t>
                                  </m:r>
                                </m:num>
                                <m:den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=</m:t>
                              </m:r>
                            </m:e>
                          </m:box>
                        </m:e>
                      </m:box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−15,36 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𝑘𝑁𝑚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B5FD589-5139-4785-8EC2-8AF0C00F9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305" y="621554"/>
                <a:ext cx="4803738" cy="4857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50424C6-D851-4862-8E36-0B41F932E905}"/>
                  </a:ext>
                </a:extLst>
              </p:cNvPr>
              <p:cNvSpPr txBox="1"/>
              <p:nvPr/>
            </p:nvSpPr>
            <p:spPr>
              <a:xfrm>
                <a:off x="4633536" y="719672"/>
                <a:ext cx="98392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50424C6-D851-4862-8E36-0B41F932E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536" y="719672"/>
                <a:ext cx="983923" cy="369332"/>
              </a:xfrm>
              <a:prstGeom prst="rect">
                <a:avLst/>
              </a:prstGeom>
              <a:blipFill>
                <a:blip r:embed="rId12"/>
                <a:stretch>
                  <a:fillRect l="-9317" r="-9938"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4A9C44B1-9134-4B04-AADA-75181B628DAE}"/>
                  </a:ext>
                </a:extLst>
              </p:cNvPr>
              <p:cNvSpPr txBox="1"/>
              <p:nvPr/>
            </p:nvSpPr>
            <p:spPr>
              <a:xfrm>
                <a:off x="4558453" y="3097486"/>
                <a:ext cx="3982693" cy="475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ℓ²</m:t>
                              </m:r>
                            </m:num>
                            <m:den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box>
                            <m:box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+12 .  4,8²</m:t>
                                  </m:r>
                                </m:num>
                                <m:den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=+34,56 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𝑘𝑁𝑚</m:t>
                              </m:r>
                            </m:e>
                          </m:box>
                        </m:e>
                      </m:box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4A9C44B1-9134-4B04-AADA-75181B62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453" y="3097486"/>
                <a:ext cx="3982693" cy="4759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48A7F65-3194-443D-8A91-6B7C3E115398}"/>
                  </a:ext>
                </a:extLst>
              </p:cNvPr>
              <p:cNvSpPr txBox="1"/>
              <p:nvPr/>
            </p:nvSpPr>
            <p:spPr>
              <a:xfrm>
                <a:off x="9251180" y="3204054"/>
                <a:ext cx="10411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48A7F65-3194-443D-8A91-6B7C3E115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180" y="3204054"/>
                <a:ext cx="1041182" cy="369332"/>
              </a:xfrm>
              <a:prstGeom prst="rect">
                <a:avLst/>
              </a:prstGeom>
              <a:blipFill>
                <a:blip r:embed="rId14"/>
                <a:stretch>
                  <a:fillRect l="-7059" r="-7059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58FDA8C5-4606-4DFF-BC4D-F73401028AF1}"/>
                  </a:ext>
                </a:extLst>
              </p:cNvPr>
              <p:cNvSpPr txBox="1"/>
              <p:nvPr/>
            </p:nvSpPr>
            <p:spPr>
              <a:xfrm>
                <a:off x="4633536" y="4171014"/>
                <a:ext cx="2633798" cy="732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3 . 10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4,8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=6,25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58FDA8C5-4606-4DFF-BC4D-F73401028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536" y="4171014"/>
                <a:ext cx="2633798" cy="73295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99E86144-C553-4F47-B6FB-346F86DBA237}"/>
              </a:ext>
            </a:extLst>
          </p:cNvPr>
          <p:cNvCxnSpPr/>
          <p:nvPr/>
        </p:nvCxnSpPr>
        <p:spPr>
          <a:xfrm>
            <a:off x="470911" y="2692405"/>
            <a:ext cx="11071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8745087F-0D3E-4D02-8706-12936963499A}"/>
              </a:ext>
            </a:extLst>
          </p:cNvPr>
          <p:cNvCxnSpPr/>
          <p:nvPr/>
        </p:nvCxnSpPr>
        <p:spPr>
          <a:xfrm>
            <a:off x="470911" y="5084423"/>
            <a:ext cx="11071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73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3D2AD3-16BE-444F-B0F3-3F65015B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27/10/2021</a:t>
            </a:fld>
            <a:endParaRPr lang="en-US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39D9283F-7297-4C8B-97D5-289922C70B5F}"/>
              </a:ext>
            </a:extLst>
          </p:cNvPr>
          <p:cNvCxnSpPr>
            <a:cxnSpLocks/>
          </p:cNvCxnSpPr>
          <p:nvPr/>
        </p:nvCxnSpPr>
        <p:spPr>
          <a:xfrm>
            <a:off x="2156559" y="890876"/>
            <a:ext cx="7570537" cy="20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DD5DD7D6-44D8-4F9B-8953-AFE4235FD4E0}"/>
              </a:ext>
            </a:extLst>
          </p:cNvPr>
          <p:cNvCxnSpPr>
            <a:cxnSpLocks/>
          </p:cNvCxnSpPr>
          <p:nvPr/>
        </p:nvCxnSpPr>
        <p:spPr>
          <a:xfrm>
            <a:off x="5910412" y="890876"/>
            <a:ext cx="12871" cy="1847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82204F6B-4D61-4D7E-AE25-02DF922400A4}"/>
              </a:ext>
            </a:extLst>
          </p:cNvPr>
          <p:cNvSpPr txBox="1"/>
          <p:nvPr/>
        </p:nvSpPr>
        <p:spPr>
          <a:xfrm>
            <a:off x="5353825" y="903786"/>
            <a:ext cx="69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0,60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1C92830-5F62-4C2B-B58B-997C4F9148FA}"/>
              </a:ext>
            </a:extLst>
          </p:cNvPr>
          <p:cNvSpPr txBox="1"/>
          <p:nvPr/>
        </p:nvSpPr>
        <p:spPr>
          <a:xfrm>
            <a:off x="5910412" y="890534"/>
            <a:ext cx="71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0,40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3863F78-8801-41E7-B50B-6C73CBAA8CE5}"/>
              </a:ext>
            </a:extLst>
          </p:cNvPr>
          <p:cNvSpPr txBox="1"/>
          <p:nvPr/>
        </p:nvSpPr>
        <p:spPr>
          <a:xfrm>
            <a:off x="2156559" y="476551"/>
            <a:ext cx="71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B86BC0C-2A6F-4A10-AB40-3F57526D2788}"/>
              </a:ext>
            </a:extLst>
          </p:cNvPr>
          <p:cNvSpPr txBox="1"/>
          <p:nvPr/>
        </p:nvSpPr>
        <p:spPr>
          <a:xfrm>
            <a:off x="5127502" y="528334"/>
            <a:ext cx="82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-15,36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565E681-BA23-43C6-A387-F097152651CF}"/>
              </a:ext>
            </a:extLst>
          </p:cNvPr>
          <p:cNvSpPr txBox="1"/>
          <p:nvPr/>
        </p:nvSpPr>
        <p:spPr>
          <a:xfrm>
            <a:off x="5931521" y="528334"/>
            <a:ext cx="92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+34,56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BDCF63C-8E8C-4916-8670-F4467C336A97}"/>
              </a:ext>
            </a:extLst>
          </p:cNvPr>
          <p:cNvSpPr txBox="1"/>
          <p:nvPr/>
        </p:nvSpPr>
        <p:spPr>
          <a:xfrm>
            <a:off x="9497527" y="541926"/>
            <a:ext cx="44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429EEF1-322D-4271-A434-3C957F2F0A98}"/>
              </a:ext>
            </a:extLst>
          </p:cNvPr>
          <p:cNvSpPr txBox="1"/>
          <p:nvPr/>
        </p:nvSpPr>
        <p:spPr>
          <a:xfrm>
            <a:off x="5596211" y="187277"/>
            <a:ext cx="71561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+19,2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D1A8EC65-3DF0-42A4-8700-B630341B34DA}"/>
              </a:ext>
            </a:extLst>
          </p:cNvPr>
          <p:cNvCxnSpPr>
            <a:cxnSpLocks/>
          </p:cNvCxnSpPr>
          <p:nvPr/>
        </p:nvCxnSpPr>
        <p:spPr>
          <a:xfrm>
            <a:off x="4876703" y="2816705"/>
            <a:ext cx="9253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F748C0C8-C2B3-4FC9-9B11-38E2B6CBC3BB}"/>
              </a:ext>
            </a:extLst>
          </p:cNvPr>
          <p:cNvCxnSpPr>
            <a:cxnSpLocks/>
          </p:cNvCxnSpPr>
          <p:nvPr/>
        </p:nvCxnSpPr>
        <p:spPr>
          <a:xfrm>
            <a:off x="5980521" y="2819123"/>
            <a:ext cx="9253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7633DF3-D261-4CFF-8999-38E02B9FCB37}"/>
              </a:ext>
            </a:extLst>
          </p:cNvPr>
          <p:cNvSpPr txBox="1"/>
          <p:nvPr/>
        </p:nvSpPr>
        <p:spPr>
          <a:xfrm>
            <a:off x="4856407" y="2890011"/>
            <a:ext cx="104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-26,88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51B9A6E-0917-4D41-AAE0-D447A4C739FA}"/>
              </a:ext>
            </a:extLst>
          </p:cNvPr>
          <p:cNvSpPr txBox="1"/>
          <p:nvPr/>
        </p:nvSpPr>
        <p:spPr>
          <a:xfrm>
            <a:off x="6004298" y="2890011"/>
            <a:ext cx="87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+26,88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78A5F97-BA1B-4EA2-9007-B1CBABE21FA0}"/>
              </a:ext>
            </a:extLst>
          </p:cNvPr>
          <p:cNvSpPr/>
          <p:nvPr/>
        </p:nvSpPr>
        <p:spPr>
          <a:xfrm>
            <a:off x="5353309" y="890180"/>
            <a:ext cx="559179" cy="348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EA37071B-90B4-48A6-8E95-8282D1D91C0D}"/>
              </a:ext>
            </a:extLst>
          </p:cNvPr>
          <p:cNvSpPr/>
          <p:nvPr/>
        </p:nvSpPr>
        <p:spPr>
          <a:xfrm>
            <a:off x="5919918" y="896081"/>
            <a:ext cx="559179" cy="348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223B4F9-E1B6-4DD3-9EB8-F7C9C595A228}"/>
              </a:ext>
            </a:extLst>
          </p:cNvPr>
          <p:cNvSpPr txBox="1"/>
          <p:nvPr/>
        </p:nvSpPr>
        <p:spPr>
          <a:xfrm>
            <a:off x="5123650" y="1399255"/>
            <a:ext cx="9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-11,52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186B4D8-5D13-4377-A39D-F520F1439F4E}"/>
              </a:ext>
            </a:extLst>
          </p:cNvPr>
          <p:cNvSpPr txBox="1"/>
          <p:nvPr/>
        </p:nvSpPr>
        <p:spPr>
          <a:xfrm>
            <a:off x="6053040" y="1392050"/>
            <a:ext cx="9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-7,68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01D8F5E4-0AE1-4B3A-B751-FAE345284D1C}"/>
              </a:ext>
            </a:extLst>
          </p:cNvPr>
          <p:cNvCxnSpPr>
            <a:cxnSpLocks/>
          </p:cNvCxnSpPr>
          <p:nvPr/>
        </p:nvCxnSpPr>
        <p:spPr>
          <a:xfrm>
            <a:off x="2058102" y="5433652"/>
            <a:ext cx="76595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BD4FDE54-E7C1-49FD-8BDA-634B740E279F}"/>
              </a:ext>
            </a:extLst>
          </p:cNvPr>
          <p:cNvSpPr/>
          <p:nvPr/>
        </p:nvSpPr>
        <p:spPr>
          <a:xfrm>
            <a:off x="5763475" y="5308618"/>
            <a:ext cx="278296" cy="225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Arco 28">
            <a:extLst>
              <a:ext uri="{FF2B5EF4-FFF2-40B4-BE49-F238E27FC236}">
                <a16:creationId xmlns:a16="http://schemas.microsoft.com/office/drawing/2014/main" id="{59946D17-D1C7-4AC9-9C75-CB3C1F8A9230}"/>
              </a:ext>
            </a:extLst>
          </p:cNvPr>
          <p:cNvSpPr/>
          <p:nvPr/>
        </p:nvSpPr>
        <p:spPr>
          <a:xfrm>
            <a:off x="5608456" y="4986392"/>
            <a:ext cx="588334" cy="63610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Triângulo isósceles 29">
            <a:extLst>
              <a:ext uri="{FF2B5EF4-FFF2-40B4-BE49-F238E27FC236}">
                <a16:creationId xmlns:a16="http://schemas.microsoft.com/office/drawing/2014/main" id="{61FED088-B910-45B6-9267-523BF0040E93}"/>
              </a:ext>
            </a:extLst>
          </p:cNvPr>
          <p:cNvSpPr/>
          <p:nvPr/>
        </p:nvSpPr>
        <p:spPr>
          <a:xfrm rot="10092543">
            <a:off x="6142561" y="5255534"/>
            <a:ext cx="144692" cy="9781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riângulo isósceles 30">
            <a:extLst>
              <a:ext uri="{FF2B5EF4-FFF2-40B4-BE49-F238E27FC236}">
                <a16:creationId xmlns:a16="http://schemas.microsoft.com/office/drawing/2014/main" id="{9CD840FE-B1C7-423B-81C1-AFB8B5007202}"/>
              </a:ext>
            </a:extLst>
          </p:cNvPr>
          <p:cNvSpPr/>
          <p:nvPr/>
        </p:nvSpPr>
        <p:spPr>
          <a:xfrm rot="19041223" flipH="1">
            <a:off x="5440296" y="5180501"/>
            <a:ext cx="127634" cy="97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Arco 31">
            <a:extLst>
              <a:ext uri="{FF2B5EF4-FFF2-40B4-BE49-F238E27FC236}">
                <a16:creationId xmlns:a16="http://schemas.microsoft.com/office/drawing/2014/main" id="{03FE2868-E722-4B4B-8F92-EDE33E4507AB}"/>
              </a:ext>
            </a:extLst>
          </p:cNvPr>
          <p:cNvSpPr/>
          <p:nvPr/>
        </p:nvSpPr>
        <p:spPr>
          <a:xfrm rot="19082992" flipH="1">
            <a:off x="6360465" y="5115600"/>
            <a:ext cx="666961" cy="636105"/>
          </a:xfrm>
          <a:prstGeom prst="arc">
            <a:avLst>
              <a:gd name="adj1" fmla="val 1619999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Triângulo isósceles 32">
            <a:extLst>
              <a:ext uri="{FF2B5EF4-FFF2-40B4-BE49-F238E27FC236}">
                <a16:creationId xmlns:a16="http://schemas.microsoft.com/office/drawing/2014/main" id="{F44D1C35-228A-431F-8A08-F780DF7DDEE4}"/>
              </a:ext>
            </a:extLst>
          </p:cNvPr>
          <p:cNvSpPr/>
          <p:nvPr/>
        </p:nvSpPr>
        <p:spPr>
          <a:xfrm rot="15484520" flipH="1">
            <a:off x="6386623" y="5620675"/>
            <a:ext cx="127634" cy="97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8A23C5D7-29C4-4034-A9E3-48C3E2D16868}"/>
                  </a:ext>
                </a:extLst>
              </p:cNvPr>
              <p:cNvSpPr txBox="1"/>
              <p:nvPr/>
            </p:nvSpPr>
            <p:spPr>
              <a:xfrm>
                <a:off x="1935454" y="3866752"/>
                <a:ext cx="2343847" cy="430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ℓ²</m:t>
                          </m:r>
                        </m:num>
                        <m:den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3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15,36</m:t>
                      </m:r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8A23C5D7-29C4-4034-A9E3-48C3E2D16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454" y="3866752"/>
                <a:ext cx="2343847" cy="430695"/>
              </a:xfrm>
              <a:prstGeom prst="rect">
                <a:avLst/>
              </a:prstGeom>
              <a:blipFill>
                <a:blip r:embed="rId2"/>
                <a:stretch>
                  <a:fillRect l="-1299" t="-1408" r="-779" b="-112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o 35">
            <a:extLst>
              <a:ext uri="{FF2B5EF4-FFF2-40B4-BE49-F238E27FC236}">
                <a16:creationId xmlns:a16="http://schemas.microsoft.com/office/drawing/2014/main" id="{9CF2EA0E-6920-43E2-9E41-49205B626BC1}"/>
              </a:ext>
            </a:extLst>
          </p:cNvPr>
          <p:cNvSpPr/>
          <p:nvPr/>
        </p:nvSpPr>
        <p:spPr>
          <a:xfrm rot="2531146">
            <a:off x="5034435" y="5166942"/>
            <a:ext cx="588333" cy="636105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EDAE0E34-9371-405D-A091-BB40F491022D}"/>
              </a:ext>
            </a:extLst>
          </p:cNvPr>
          <p:cNvSpPr/>
          <p:nvPr/>
        </p:nvSpPr>
        <p:spPr>
          <a:xfrm>
            <a:off x="2001741" y="5361462"/>
            <a:ext cx="169480" cy="144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C158D193-86D8-4696-A254-F29A3CFF4B35}"/>
              </a:ext>
            </a:extLst>
          </p:cNvPr>
          <p:cNvSpPr/>
          <p:nvPr/>
        </p:nvSpPr>
        <p:spPr>
          <a:xfrm>
            <a:off x="9654159" y="5361462"/>
            <a:ext cx="169480" cy="144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Arco 39">
            <a:extLst>
              <a:ext uri="{FF2B5EF4-FFF2-40B4-BE49-F238E27FC236}">
                <a16:creationId xmlns:a16="http://schemas.microsoft.com/office/drawing/2014/main" id="{626564EF-CEC1-4B4C-9E90-EB6C33279A36}"/>
              </a:ext>
            </a:extLst>
          </p:cNvPr>
          <p:cNvSpPr/>
          <p:nvPr/>
        </p:nvSpPr>
        <p:spPr>
          <a:xfrm rot="19082992" flipH="1">
            <a:off x="2269416" y="5103886"/>
            <a:ext cx="666961" cy="636105"/>
          </a:xfrm>
          <a:prstGeom prst="arc">
            <a:avLst>
              <a:gd name="adj1" fmla="val 1619999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riângulo isósceles 40">
            <a:extLst>
              <a:ext uri="{FF2B5EF4-FFF2-40B4-BE49-F238E27FC236}">
                <a16:creationId xmlns:a16="http://schemas.microsoft.com/office/drawing/2014/main" id="{06496C6A-D061-4F4F-95E2-C1CCB4340DD9}"/>
              </a:ext>
            </a:extLst>
          </p:cNvPr>
          <p:cNvSpPr/>
          <p:nvPr/>
        </p:nvSpPr>
        <p:spPr>
          <a:xfrm rot="15484520" flipH="1">
            <a:off x="2263490" y="5608961"/>
            <a:ext cx="127634" cy="97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Triângulo isósceles 42">
            <a:extLst>
              <a:ext uri="{FF2B5EF4-FFF2-40B4-BE49-F238E27FC236}">
                <a16:creationId xmlns:a16="http://schemas.microsoft.com/office/drawing/2014/main" id="{A6270F6D-96D4-4D11-9684-4286ADE9624D}"/>
              </a:ext>
            </a:extLst>
          </p:cNvPr>
          <p:cNvSpPr/>
          <p:nvPr/>
        </p:nvSpPr>
        <p:spPr>
          <a:xfrm rot="19041223" flipH="1">
            <a:off x="9422301" y="5201348"/>
            <a:ext cx="127634" cy="97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Triângulo isósceles 43">
            <a:extLst>
              <a:ext uri="{FF2B5EF4-FFF2-40B4-BE49-F238E27FC236}">
                <a16:creationId xmlns:a16="http://schemas.microsoft.com/office/drawing/2014/main" id="{703BAC9F-3991-496D-AA50-CD87991D2A8F}"/>
              </a:ext>
            </a:extLst>
          </p:cNvPr>
          <p:cNvSpPr/>
          <p:nvPr/>
        </p:nvSpPr>
        <p:spPr>
          <a:xfrm rot="19041223" flipH="1">
            <a:off x="9418982" y="5203181"/>
            <a:ext cx="127634" cy="97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Arco 44">
            <a:extLst>
              <a:ext uri="{FF2B5EF4-FFF2-40B4-BE49-F238E27FC236}">
                <a16:creationId xmlns:a16="http://schemas.microsoft.com/office/drawing/2014/main" id="{4082EC41-5184-4AD6-B102-73EDF0ACBD4E}"/>
              </a:ext>
            </a:extLst>
          </p:cNvPr>
          <p:cNvSpPr/>
          <p:nvPr/>
        </p:nvSpPr>
        <p:spPr>
          <a:xfrm rot="2531146">
            <a:off x="9016440" y="5187789"/>
            <a:ext cx="588333" cy="636105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CF425485-A241-4764-95ED-6D3677D23012}"/>
              </a:ext>
            </a:extLst>
          </p:cNvPr>
          <p:cNvCxnSpPr>
            <a:cxnSpLocks/>
          </p:cNvCxnSpPr>
          <p:nvPr/>
        </p:nvCxnSpPr>
        <p:spPr>
          <a:xfrm flipH="1" flipV="1">
            <a:off x="5912488" y="3879570"/>
            <a:ext cx="19033" cy="155408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04EEEB89-322E-4C42-8631-89F925166209}"/>
              </a:ext>
            </a:extLst>
          </p:cNvPr>
          <p:cNvCxnSpPr>
            <a:cxnSpLocks/>
          </p:cNvCxnSpPr>
          <p:nvPr/>
        </p:nvCxnSpPr>
        <p:spPr>
          <a:xfrm flipV="1">
            <a:off x="2079322" y="3910711"/>
            <a:ext cx="3874695" cy="1497397"/>
          </a:xfrm>
          <a:prstGeom prst="line">
            <a:avLst/>
          </a:prstGeom>
          <a:ln w="127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FC8770CC-DC3C-4AD5-A128-A689945B6CCC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5941827" y="3929038"/>
            <a:ext cx="3797072" cy="1432424"/>
          </a:xfrm>
          <a:prstGeom prst="line">
            <a:avLst/>
          </a:prstGeom>
          <a:ln w="127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0F1B196E-F00A-46AC-9F8C-20082A96B639}"/>
              </a:ext>
            </a:extLst>
          </p:cNvPr>
          <p:cNvCxnSpPr>
            <a:cxnSpLocks/>
          </p:cNvCxnSpPr>
          <p:nvPr/>
        </p:nvCxnSpPr>
        <p:spPr>
          <a:xfrm flipV="1">
            <a:off x="4390892" y="4506337"/>
            <a:ext cx="0" cy="137507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401B2252-2B22-44F9-8CC9-F9466AA4F8F0}"/>
                  </a:ext>
                </a:extLst>
              </p:cNvPr>
              <p:cNvSpPr txBox="1"/>
              <p:nvPr/>
            </p:nvSpPr>
            <p:spPr>
              <a:xfrm>
                <a:off x="5420719" y="3525799"/>
                <a:ext cx="10288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26,88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401B2252-2B22-44F9-8CC9-F9466AA4F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719" y="3525799"/>
                <a:ext cx="102881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75A187A4-569B-4C9E-87B3-CA81C31D030D}"/>
                  </a:ext>
                </a:extLst>
              </p:cNvPr>
              <p:cNvSpPr txBox="1"/>
              <p:nvPr/>
            </p:nvSpPr>
            <p:spPr>
              <a:xfrm>
                <a:off x="7566036" y="3861423"/>
                <a:ext cx="2343847" cy="430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ℓ²</m:t>
                          </m:r>
                        </m:num>
                        <m:den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4,8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34,56</m:t>
                      </m:r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75A187A4-569B-4C9E-87B3-CA81C31D0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036" y="3861423"/>
                <a:ext cx="2343847" cy="430695"/>
              </a:xfrm>
              <a:prstGeom prst="rect">
                <a:avLst/>
              </a:prstGeom>
              <a:blipFill>
                <a:blip r:embed="rId4"/>
                <a:stretch>
                  <a:fillRect l="-1299" t="-1408" r="-779" b="-112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360F7550-CA2F-4D17-9195-8F3D3C915601}"/>
              </a:ext>
            </a:extLst>
          </p:cNvPr>
          <p:cNvCxnSpPr>
            <a:cxnSpLocks/>
          </p:cNvCxnSpPr>
          <p:nvPr/>
        </p:nvCxnSpPr>
        <p:spPr>
          <a:xfrm flipV="1">
            <a:off x="7697309" y="4556294"/>
            <a:ext cx="0" cy="216518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orma Livre: Forma 56">
            <a:extLst>
              <a:ext uri="{FF2B5EF4-FFF2-40B4-BE49-F238E27FC236}">
                <a16:creationId xmlns:a16="http://schemas.microsoft.com/office/drawing/2014/main" id="{86958D7E-FE5E-4A6D-9086-6C925A829C55}"/>
              </a:ext>
            </a:extLst>
          </p:cNvPr>
          <p:cNvSpPr/>
          <p:nvPr/>
        </p:nvSpPr>
        <p:spPr>
          <a:xfrm>
            <a:off x="2054087" y="3902187"/>
            <a:ext cx="7633252" cy="2854243"/>
          </a:xfrm>
          <a:custGeom>
            <a:avLst/>
            <a:gdLst>
              <a:gd name="connsiteX0" fmla="*/ 0 w 7633252"/>
              <a:gd name="connsiteY0" fmla="*/ 1531204 h 2854243"/>
              <a:gd name="connsiteX1" fmla="*/ 2345635 w 7633252"/>
              <a:gd name="connsiteY1" fmla="*/ 1981778 h 2854243"/>
              <a:gd name="connsiteX2" fmla="*/ 3869635 w 7633252"/>
              <a:gd name="connsiteY2" fmla="*/ 7204 h 2854243"/>
              <a:gd name="connsiteX3" fmla="*/ 5645426 w 7633252"/>
              <a:gd name="connsiteY3" fmla="*/ 2803413 h 2854243"/>
              <a:gd name="connsiteX4" fmla="*/ 7633252 w 7633252"/>
              <a:gd name="connsiteY4" fmla="*/ 1544456 h 285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3252" h="2854243">
                <a:moveTo>
                  <a:pt x="0" y="1531204"/>
                </a:moveTo>
                <a:cubicBezTo>
                  <a:pt x="850348" y="1883491"/>
                  <a:pt x="1700696" y="2235778"/>
                  <a:pt x="2345635" y="1981778"/>
                </a:cubicBezTo>
                <a:cubicBezTo>
                  <a:pt x="2990574" y="1727778"/>
                  <a:pt x="3319670" y="-129735"/>
                  <a:pt x="3869635" y="7204"/>
                </a:cubicBezTo>
                <a:cubicBezTo>
                  <a:pt x="4419600" y="144143"/>
                  <a:pt x="5018156" y="2547204"/>
                  <a:pt x="5645426" y="2803413"/>
                </a:cubicBezTo>
                <a:cubicBezTo>
                  <a:pt x="6272696" y="3059622"/>
                  <a:pt x="6952974" y="2302039"/>
                  <a:pt x="7633252" y="154445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26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1" grpId="0"/>
      <p:bldP spid="24" grpId="0"/>
      <p:bldP spid="25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6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52" grpId="0"/>
      <p:bldP spid="53" grpId="0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AFB745-6FD9-4DC5-A32E-12658A80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Exercicio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03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BE9B1ED-EDBF-4B83-981D-FE05C3B33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48499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Calcule o Diagrama de Momento pelo Método de Cross, sabendo que EI=10.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00C78C7-D41F-4F74-9A10-7128ED80CB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3045248"/>
            <a:ext cx="11496821" cy="2762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1415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AFB745-6FD9-4DC5-A32E-12658A80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Exercicio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04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BE9B1ED-EDBF-4B83-981D-FE05C3B33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48499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Calcule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Diagrama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Momento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pelo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Método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 Cross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F2ACB637-4F97-4795-BA57-8C480BC705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838" y="2427541"/>
            <a:ext cx="10539224" cy="3997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6357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AFB745-6FD9-4DC5-A32E-12658A80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Exercicio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05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BE9B1ED-EDBF-4B83-981D-FE05C3B33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48499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Calcule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Diagrama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Momento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pelo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Método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 Cross.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BA4EEB07-417F-4BE9-87EE-9850F63682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2995505"/>
            <a:ext cx="11496821" cy="2861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3435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AFB745-6FD9-4DC5-A32E-12658A80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Exercicio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06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BE9B1ED-EDBF-4B83-981D-FE05C3B33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48499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Calcule o Diagrama de Momento pelo Método de Cross, sabendo que EI=10.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2AB1C846-F2D4-4312-8D7E-7628B3F391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3007840"/>
            <a:ext cx="11496821" cy="2837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1471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AFB745-6FD9-4DC5-A32E-12658A80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Exercicio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07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BE9B1ED-EDBF-4B83-981D-FE05C3B33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48499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Calcule o Diagrama de Momento pelo Método de Cross, sabendo que EI=10.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8F5EB393-23F2-4D57-BEF1-49844C9D82B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3020498"/>
            <a:ext cx="11496821" cy="28117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637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E9CF4D-1254-4653-BE8D-3C3A2301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pt-BR" sz="360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DC03D1-772F-4592-A8B9-2F5DAC479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O Processo de Cross ou da Distribuição de Momentos consiste em obter os esforços nas barras por equilíbrio de nó, distribuindo o momento total no nó (o aplicado mais os de </a:t>
            </a:r>
            <a:r>
              <a:rPr lang="pt-BR" sz="2000" dirty="0" err="1"/>
              <a:t>engastamento</a:t>
            </a:r>
            <a:r>
              <a:rPr lang="pt-BR" sz="2000" dirty="0"/>
              <a:t> perfeito das barras que concorrem no nó) de acordo com a rigidez das barras.</a:t>
            </a:r>
          </a:p>
          <a:p>
            <a:pPr algn="just"/>
            <a:r>
              <a:rPr lang="pt-BR" sz="2000" dirty="0"/>
              <a:t>Este processo foi proposto por </a:t>
            </a:r>
            <a:r>
              <a:rPr lang="pt-BR" sz="2000" dirty="0" err="1"/>
              <a:t>Hardy</a:t>
            </a:r>
            <a:r>
              <a:rPr lang="pt-BR" sz="2000" dirty="0"/>
              <a:t> Cross, em 1932, no artigo intitulado </a:t>
            </a:r>
            <a:r>
              <a:rPr lang="pt-BR" sz="2000" dirty="0" err="1"/>
              <a:t>Analysis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Continuous</a:t>
            </a:r>
            <a:r>
              <a:rPr lang="pt-BR" sz="2000" dirty="0"/>
              <a:t> Frames </a:t>
            </a:r>
            <a:r>
              <a:rPr lang="pt-BR" sz="2000" dirty="0" err="1"/>
              <a:t>by</a:t>
            </a:r>
            <a:r>
              <a:rPr lang="pt-BR" sz="2000" dirty="0"/>
              <a:t> </a:t>
            </a:r>
            <a:r>
              <a:rPr lang="pt-BR" sz="2000" dirty="0" err="1"/>
              <a:t>Distribuing</a:t>
            </a:r>
            <a:r>
              <a:rPr lang="pt-BR" sz="2000" dirty="0"/>
              <a:t> </a:t>
            </a:r>
            <a:r>
              <a:rPr lang="pt-BR" sz="2000" dirty="0" err="1"/>
              <a:t>Fixed</a:t>
            </a:r>
            <a:r>
              <a:rPr lang="pt-BR" sz="2000" dirty="0"/>
              <a:t> </a:t>
            </a:r>
            <a:r>
              <a:rPr lang="pt-BR" sz="2000" dirty="0" err="1"/>
              <a:t>End</a:t>
            </a:r>
            <a:r>
              <a:rPr lang="pt-BR" sz="2000" dirty="0"/>
              <a:t> </a:t>
            </a:r>
            <a:r>
              <a:rPr lang="pt-BR" sz="2000" dirty="0" err="1"/>
              <a:t>Moment</a:t>
            </a:r>
            <a:r>
              <a:rPr lang="pt-BR" sz="2000" dirty="0"/>
              <a:t>, publicado no </a:t>
            </a:r>
            <a:r>
              <a:rPr lang="pt-BR" sz="2000" dirty="0" err="1"/>
              <a:t>Proceedings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Americal</a:t>
            </a:r>
            <a:r>
              <a:rPr lang="pt-BR" sz="2000" dirty="0"/>
              <a:t> Society </a:t>
            </a:r>
            <a:r>
              <a:rPr lang="pt-BR" sz="2000" dirty="0" err="1"/>
              <a:t>of</a:t>
            </a:r>
            <a:r>
              <a:rPr lang="pt-BR" sz="2000" dirty="0"/>
              <a:t> Civil </a:t>
            </a:r>
            <a:r>
              <a:rPr lang="pt-BR" sz="2000" dirty="0" err="1"/>
              <a:t>Engineers</a:t>
            </a:r>
            <a:r>
              <a:rPr lang="pt-BR" sz="2000" dirty="0"/>
              <a:t> (</a:t>
            </a:r>
            <a:r>
              <a:rPr lang="pt-BR" sz="2000" dirty="0" err="1"/>
              <a:t>Transactions</a:t>
            </a:r>
            <a:r>
              <a:rPr lang="pt-BR" sz="2000" dirty="0"/>
              <a:t>). Concebidos principalmente para o cálculo de sistemas de nós fixos cujos nós estão submetidos unicamente a rotações, o método foi generalizado para os sistemas de nós deslocáveis, ou seja, que podem sofrem translações.</a:t>
            </a:r>
          </a:p>
          <a:p>
            <a:pPr algn="just"/>
            <a:r>
              <a:rPr lang="pt-BR" sz="2000" dirty="0"/>
              <a:t>A ideia principal do processo de resolução de estruturas hiperestáticas resume-se em simples operações aritméticas, o que não é inteiramente verdadeiro. O processo de Cross, para vigas de seção constante, depende da solução de três problemas: a determinação dos momentos de </a:t>
            </a:r>
            <a:r>
              <a:rPr lang="pt-BR" sz="2000" dirty="0" err="1"/>
              <a:t>engastamento</a:t>
            </a:r>
            <a:r>
              <a:rPr lang="pt-BR" sz="2000" dirty="0"/>
              <a:t> perfeito, da rigidez de cada viga e do fator de distribuição de carga de cada membro da estrutura em consideração.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69DCAE-238B-487D-BB1E-F667B5651E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7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B6E62EC5-0DC6-4A78-BB05-D67BCA50AA36}" type="datetime1">
              <a:rPr lang="pt-BR" smtClean="0"/>
              <a:pPr rtl="0">
                <a:spcAft>
                  <a:spcPts val="600"/>
                </a:spcAft>
              </a:pPr>
              <a:t>27/10/2021</a:t>
            </a:fld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9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0100F6CF-CE31-4690-9228-27921B4F9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4271" y="2842063"/>
            <a:ext cx="2065867" cy="2922202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5C826848-1CDE-4832-BC5C-0A0C0B58D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Coeficientes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A6D3130-3225-45D6-A7C6-4D99CA48F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Rigidez das Barras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F33DAC4-CB9C-4204-B1EF-C691213151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/>
              <a:t>A rigidez de uma barra (k) em nó é o valor do momento aplicado nesse nó capaz de provocar um giro unitário neste nó.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A6CFF4B5-AFF5-4E1A-B1CA-E98963497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4321" y="1690688"/>
            <a:ext cx="5183188" cy="823912"/>
          </a:xfrm>
        </p:spPr>
        <p:txBody>
          <a:bodyPr/>
          <a:lstStyle/>
          <a:p>
            <a:r>
              <a:rPr lang="pt-BR" dirty="0"/>
              <a:t>Coeficiente de Distribuição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BC4B7F0-523A-4D50-9858-3CA2B396BDF3}"/>
                  </a:ext>
                </a:extLst>
              </p:cNvPr>
              <p:cNvSpPr txBox="1"/>
              <p:nvPr/>
            </p:nvSpPr>
            <p:spPr>
              <a:xfrm>
                <a:off x="3898615" y="4000447"/>
                <a:ext cx="1457515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BC4B7F0-523A-4D50-9858-3CA2B396B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615" y="4000447"/>
                <a:ext cx="1457515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FCB76D19-12DE-44DB-8799-B86B706C9914}"/>
                  </a:ext>
                </a:extLst>
              </p:cNvPr>
              <p:cNvSpPr txBox="1"/>
              <p:nvPr/>
            </p:nvSpPr>
            <p:spPr>
              <a:xfrm>
                <a:off x="3898615" y="5336996"/>
                <a:ext cx="1457515" cy="6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FCB76D19-12DE-44DB-8799-B86B706C9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615" y="5336996"/>
                <a:ext cx="1457515" cy="6924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m 15">
            <a:extLst>
              <a:ext uri="{FF2B5EF4-FFF2-40B4-BE49-F238E27FC236}">
                <a16:creationId xmlns:a16="http://schemas.microsoft.com/office/drawing/2014/main" id="{A085105A-ABE8-43AF-A038-BD8FC47B2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7532" y="4362974"/>
            <a:ext cx="1979343" cy="2799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6BDBEB2-60E8-49B8-9EDF-D32A525EF753}"/>
                  </a:ext>
                </a:extLst>
              </p:cNvPr>
              <p:cNvSpPr txBox="1"/>
              <p:nvPr/>
            </p:nvSpPr>
            <p:spPr>
              <a:xfrm>
                <a:off x="7052588" y="3926233"/>
                <a:ext cx="3422412" cy="753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t-B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+…+</m:t>
                                  </m:r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6BDBEB2-60E8-49B8-9EDF-D32A525EF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588" y="3926233"/>
                <a:ext cx="3422412" cy="7538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13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>
            <a:extLst>
              <a:ext uri="{FF2B5EF4-FFF2-40B4-BE49-F238E27FC236}">
                <a16:creationId xmlns:a16="http://schemas.microsoft.com/office/drawing/2014/main" id="{26E0EDBE-92C1-4FD9-8AD7-6C1250156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9982" y="305550"/>
            <a:ext cx="1541993" cy="218117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578B9AD-EE47-400B-B797-0EDE829E1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59109" y="-817521"/>
            <a:ext cx="1880870" cy="266052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CD42914-1213-402A-9557-0D4AA2C84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99793" y="-788206"/>
            <a:ext cx="1768449" cy="2501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030BAB9-BBC9-466D-8561-DF0CBCDFE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90569" y="-972053"/>
            <a:ext cx="2065867" cy="2922202"/>
          </a:xfrm>
          <a:prstGeom prst="rect">
            <a:avLst/>
          </a:prstGeom>
        </p:spPr>
      </p:pic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037B781D-25A0-40E3-A67C-F9C55E16E046}"/>
              </a:ext>
            </a:extLst>
          </p:cNvPr>
          <p:cNvCxnSpPr>
            <a:cxnSpLocks/>
          </p:cNvCxnSpPr>
          <p:nvPr/>
        </p:nvCxnSpPr>
        <p:spPr>
          <a:xfrm>
            <a:off x="6135754" y="159026"/>
            <a:ext cx="0" cy="58574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D8090E00-2F56-4458-88E3-3660DDDC6C09}"/>
              </a:ext>
            </a:extLst>
          </p:cNvPr>
          <p:cNvCxnSpPr>
            <a:cxnSpLocks/>
          </p:cNvCxnSpPr>
          <p:nvPr/>
        </p:nvCxnSpPr>
        <p:spPr>
          <a:xfrm>
            <a:off x="9203632" y="159025"/>
            <a:ext cx="0" cy="58574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3729CD61-D23F-4FDB-BD6B-4896F4357849}"/>
              </a:ext>
            </a:extLst>
          </p:cNvPr>
          <p:cNvCxnSpPr>
            <a:cxnSpLocks/>
          </p:cNvCxnSpPr>
          <p:nvPr/>
        </p:nvCxnSpPr>
        <p:spPr>
          <a:xfrm>
            <a:off x="3013772" y="159024"/>
            <a:ext cx="0" cy="58574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1C41C24A-1551-4D15-A795-A001ED46BDCE}"/>
              </a:ext>
            </a:extLst>
          </p:cNvPr>
          <p:cNvCxnSpPr>
            <a:cxnSpLocks/>
          </p:cNvCxnSpPr>
          <p:nvPr/>
        </p:nvCxnSpPr>
        <p:spPr>
          <a:xfrm flipH="1">
            <a:off x="636735" y="983634"/>
            <a:ext cx="11393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Imagem 23">
            <a:extLst>
              <a:ext uri="{FF2B5EF4-FFF2-40B4-BE49-F238E27FC236}">
                <a16:creationId xmlns:a16="http://schemas.microsoft.com/office/drawing/2014/main" id="{5912097D-C57D-49F9-B7BF-D2DACA4982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5373" y="3743094"/>
            <a:ext cx="1346409" cy="1904518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EC4046A0-B590-4271-92EB-5409C3C06B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26848" y="2784214"/>
            <a:ext cx="1227017" cy="173563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5E3B68DA-1F8C-4A5D-A1CD-D196A32967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9360" y="1481473"/>
            <a:ext cx="1541994" cy="2181175"/>
          </a:xfrm>
          <a:prstGeom prst="rect">
            <a:avLst/>
          </a:prstGeom>
        </p:spPr>
      </p:pic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048C3535-9A62-41F4-A6F5-8FA58A5F2A5F}"/>
              </a:ext>
            </a:extLst>
          </p:cNvPr>
          <p:cNvCxnSpPr>
            <a:cxnSpLocks/>
          </p:cNvCxnSpPr>
          <p:nvPr/>
        </p:nvCxnSpPr>
        <p:spPr>
          <a:xfrm flipH="1">
            <a:off x="636733" y="2001079"/>
            <a:ext cx="11393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4FB7F8A5-3E1C-4F37-8971-19FA611F08C1}"/>
              </a:ext>
            </a:extLst>
          </p:cNvPr>
          <p:cNvCxnSpPr>
            <a:cxnSpLocks/>
          </p:cNvCxnSpPr>
          <p:nvPr/>
        </p:nvCxnSpPr>
        <p:spPr>
          <a:xfrm flipH="1">
            <a:off x="636732" y="3082418"/>
            <a:ext cx="11393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77D8760C-2BAD-4AD9-B60F-7CD04894EEF8}"/>
              </a:ext>
            </a:extLst>
          </p:cNvPr>
          <p:cNvCxnSpPr>
            <a:cxnSpLocks/>
          </p:cNvCxnSpPr>
          <p:nvPr/>
        </p:nvCxnSpPr>
        <p:spPr>
          <a:xfrm flipH="1">
            <a:off x="636730" y="4245082"/>
            <a:ext cx="11393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D5512D11-C18A-417B-A039-A1B7E831F5FC}"/>
              </a:ext>
            </a:extLst>
          </p:cNvPr>
          <p:cNvCxnSpPr>
            <a:cxnSpLocks/>
          </p:cNvCxnSpPr>
          <p:nvPr/>
        </p:nvCxnSpPr>
        <p:spPr>
          <a:xfrm flipH="1">
            <a:off x="680391" y="5368041"/>
            <a:ext cx="11393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Imagem 37">
            <a:extLst>
              <a:ext uri="{FF2B5EF4-FFF2-40B4-BE49-F238E27FC236}">
                <a16:creationId xmlns:a16="http://schemas.microsoft.com/office/drawing/2014/main" id="{AD7115EA-E2C9-4A69-AF4E-B6BF8F047A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18" y="5079845"/>
            <a:ext cx="1904511" cy="1345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73140FEE-7D26-423F-AA25-509259039AB5}"/>
                  </a:ext>
                </a:extLst>
              </p:cNvPr>
              <p:cNvSpPr txBox="1"/>
              <p:nvPr/>
            </p:nvSpPr>
            <p:spPr>
              <a:xfrm>
                <a:off x="5381508" y="-32599"/>
                <a:ext cx="3692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73140FEE-7D26-423F-AA25-509259039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508" y="-32599"/>
                <a:ext cx="369204" cy="276999"/>
              </a:xfrm>
              <a:prstGeom prst="rect">
                <a:avLst/>
              </a:prstGeom>
              <a:blipFill>
                <a:blip r:embed="rId10"/>
                <a:stretch>
                  <a:fillRect l="-15000" r="-5000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2B36F6B4-9011-47A0-847C-85235AE24C8F}"/>
                  </a:ext>
                </a:extLst>
              </p:cNvPr>
              <p:cNvSpPr txBox="1"/>
              <p:nvPr/>
            </p:nvSpPr>
            <p:spPr>
              <a:xfrm>
                <a:off x="3906695" y="457976"/>
                <a:ext cx="3533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2B36F6B4-9011-47A0-847C-85235AE24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695" y="457976"/>
                <a:ext cx="353302" cy="276999"/>
              </a:xfrm>
              <a:prstGeom prst="rect">
                <a:avLst/>
              </a:prstGeom>
              <a:blipFill>
                <a:blip r:embed="rId11"/>
                <a:stretch>
                  <a:fillRect l="-15517" r="-5172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B97270E9-51C4-45EF-B5F8-D948A6927155}"/>
                  </a:ext>
                </a:extLst>
              </p:cNvPr>
              <p:cNvSpPr txBox="1"/>
              <p:nvPr/>
            </p:nvSpPr>
            <p:spPr>
              <a:xfrm>
                <a:off x="6250254" y="596475"/>
                <a:ext cx="3533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B97270E9-51C4-45EF-B5F8-D948A6927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254" y="596475"/>
                <a:ext cx="353302" cy="276999"/>
              </a:xfrm>
              <a:prstGeom prst="rect">
                <a:avLst/>
              </a:prstGeom>
              <a:blipFill>
                <a:blip r:embed="rId12"/>
                <a:stretch>
                  <a:fillRect l="-13793" r="-6897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DB8EE655-F0CA-46D3-99D8-C7C07904F92E}"/>
                  </a:ext>
                </a:extLst>
              </p:cNvPr>
              <p:cNvSpPr txBox="1"/>
              <p:nvPr/>
            </p:nvSpPr>
            <p:spPr>
              <a:xfrm>
                <a:off x="8236498" y="-17666"/>
                <a:ext cx="3692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DB8EE655-F0CA-46D3-99D8-C7C07904F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498" y="-17666"/>
                <a:ext cx="369204" cy="276999"/>
              </a:xfrm>
              <a:prstGeom prst="rect">
                <a:avLst/>
              </a:prstGeom>
              <a:blipFill>
                <a:blip r:embed="rId13"/>
                <a:stretch>
                  <a:fillRect l="-13115" r="-4918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DA98FDE9-6176-4161-A59D-CB4E99FB35FC}"/>
                  </a:ext>
                </a:extLst>
              </p:cNvPr>
              <p:cNvSpPr txBox="1"/>
              <p:nvPr/>
            </p:nvSpPr>
            <p:spPr>
              <a:xfrm>
                <a:off x="11818622" y="83281"/>
                <a:ext cx="3692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DA98FDE9-6176-4161-A59D-CB4E99FB3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8622" y="83281"/>
                <a:ext cx="369204" cy="276999"/>
              </a:xfrm>
              <a:prstGeom prst="rect">
                <a:avLst/>
              </a:prstGeom>
              <a:blipFill>
                <a:blip r:embed="rId14"/>
                <a:stretch>
                  <a:fillRect l="-15000" r="-5000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ADCCB00E-694C-43F5-8EA0-5FD12B51E6AB}"/>
                  </a:ext>
                </a:extLst>
              </p:cNvPr>
              <p:cNvSpPr txBox="1"/>
              <p:nvPr/>
            </p:nvSpPr>
            <p:spPr>
              <a:xfrm>
                <a:off x="9318131" y="593740"/>
                <a:ext cx="3533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ADCCB00E-694C-43F5-8EA0-5FD12B51E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131" y="593740"/>
                <a:ext cx="353302" cy="276999"/>
              </a:xfrm>
              <a:prstGeom prst="rect">
                <a:avLst/>
              </a:prstGeom>
              <a:blipFill>
                <a:blip r:embed="rId15"/>
                <a:stretch>
                  <a:fillRect l="-15517" r="-5172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E9C6BDA6-26EC-4F6D-B0C4-BAFF9F23F2B6}"/>
                  </a:ext>
                </a:extLst>
              </p:cNvPr>
              <p:cNvSpPr txBox="1"/>
              <p:nvPr/>
            </p:nvSpPr>
            <p:spPr>
              <a:xfrm>
                <a:off x="1236731" y="1199463"/>
                <a:ext cx="189154" cy="408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E9C6BDA6-26EC-4F6D-B0C4-BAFF9F23F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731" y="1199463"/>
                <a:ext cx="189154" cy="408766"/>
              </a:xfrm>
              <a:prstGeom prst="rect">
                <a:avLst/>
              </a:prstGeom>
              <a:blipFill>
                <a:blip r:embed="rId16"/>
                <a:stretch>
                  <a:fillRect l="-19355" r="-19355" b="-164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D0A3016D-EF30-4CF2-9C6D-DA8469C99CFE}"/>
                  </a:ext>
                </a:extLst>
              </p:cNvPr>
              <p:cNvSpPr txBox="1"/>
              <p:nvPr/>
            </p:nvSpPr>
            <p:spPr>
              <a:xfrm>
                <a:off x="2171378" y="1194523"/>
                <a:ext cx="189154" cy="408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D0A3016D-EF30-4CF2-9C6D-DA8469C99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378" y="1194523"/>
                <a:ext cx="189154" cy="408766"/>
              </a:xfrm>
              <a:prstGeom prst="rect">
                <a:avLst/>
              </a:prstGeom>
              <a:blipFill>
                <a:blip r:embed="rId17"/>
                <a:stretch>
                  <a:fillRect l="-16129" r="-22581" b="-164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EA1D6D45-621B-425D-84A9-2BEDFEA355AD}"/>
                  </a:ext>
                </a:extLst>
              </p:cNvPr>
              <p:cNvSpPr/>
              <p:nvPr/>
            </p:nvSpPr>
            <p:spPr>
              <a:xfrm>
                <a:off x="1659057" y="1628023"/>
                <a:ext cx="3626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EA1D6D45-621B-425D-84A9-2BEDFEA35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057" y="1628023"/>
                <a:ext cx="362600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75CA6EBF-638D-47D2-9055-B3D546F99CD8}"/>
                  </a:ext>
                </a:extLst>
              </p:cNvPr>
              <p:cNvSpPr/>
              <p:nvPr/>
            </p:nvSpPr>
            <p:spPr>
              <a:xfrm>
                <a:off x="627245" y="1388226"/>
                <a:ext cx="3904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75CA6EBF-638D-47D2-9055-B3D546F99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45" y="1388226"/>
                <a:ext cx="39049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E172DF5C-0719-436D-AF02-10B44395FB27}"/>
                  </a:ext>
                </a:extLst>
              </p:cNvPr>
              <p:cNvSpPr/>
              <p:nvPr/>
            </p:nvSpPr>
            <p:spPr>
              <a:xfrm>
                <a:off x="619233" y="3660908"/>
                <a:ext cx="3904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E172DF5C-0719-436D-AF02-10B44395FB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33" y="3660908"/>
                <a:ext cx="39049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DA79937A-ADED-49B3-9935-1E4011C4F307}"/>
                  </a:ext>
                </a:extLst>
              </p:cNvPr>
              <p:cNvSpPr/>
              <p:nvPr/>
            </p:nvSpPr>
            <p:spPr>
              <a:xfrm>
                <a:off x="619233" y="2541403"/>
                <a:ext cx="3904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DA79937A-ADED-49B3-9935-1E4011C4F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33" y="2541403"/>
                <a:ext cx="390492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795357F8-A888-4E1B-B27E-2FA5CF980829}"/>
                  </a:ext>
                </a:extLst>
              </p:cNvPr>
              <p:cNvSpPr/>
              <p:nvPr/>
            </p:nvSpPr>
            <p:spPr>
              <a:xfrm>
                <a:off x="619233" y="4729707"/>
                <a:ext cx="3904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795357F8-A888-4E1B-B27E-2FA5CF980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33" y="4729707"/>
                <a:ext cx="390492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A78BB2D3-671C-4CDF-B40E-AA6AB48A8D94}"/>
                  </a:ext>
                </a:extLst>
              </p:cNvPr>
              <p:cNvSpPr/>
              <p:nvPr/>
            </p:nvSpPr>
            <p:spPr>
              <a:xfrm>
                <a:off x="599659" y="5954740"/>
                <a:ext cx="3904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A78BB2D3-671C-4CDF-B40E-AA6AB48A8D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59" y="5954740"/>
                <a:ext cx="390492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2AF56A4B-4533-44DC-BE11-F048C48E9AFB}"/>
                  </a:ext>
                </a:extLst>
              </p:cNvPr>
              <p:cNvSpPr/>
              <p:nvPr/>
            </p:nvSpPr>
            <p:spPr>
              <a:xfrm>
                <a:off x="2647023" y="1392400"/>
                <a:ext cx="4008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2AF56A4B-4533-44DC-BE11-F048C48E9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023" y="1392400"/>
                <a:ext cx="400879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D91243A1-E262-4A1D-BF3B-233824AF41DE}"/>
                  </a:ext>
                </a:extLst>
              </p:cNvPr>
              <p:cNvSpPr/>
              <p:nvPr/>
            </p:nvSpPr>
            <p:spPr>
              <a:xfrm>
                <a:off x="2666998" y="2578572"/>
                <a:ext cx="4008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D91243A1-E262-4A1D-BF3B-233824AF41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998" y="2578572"/>
                <a:ext cx="400879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F81B52AA-D807-4A3D-B794-414D1807B058}"/>
                  </a:ext>
                </a:extLst>
              </p:cNvPr>
              <p:cNvSpPr/>
              <p:nvPr/>
            </p:nvSpPr>
            <p:spPr>
              <a:xfrm>
                <a:off x="2587672" y="3664579"/>
                <a:ext cx="4008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F81B52AA-D807-4A3D-B794-414D1807B0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672" y="3664579"/>
                <a:ext cx="40087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E3F24F42-E518-427D-9A99-83ABD95E7835}"/>
                  </a:ext>
                </a:extLst>
              </p:cNvPr>
              <p:cNvSpPr/>
              <p:nvPr/>
            </p:nvSpPr>
            <p:spPr>
              <a:xfrm>
                <a:off x="2600282" y="5954740"/>
                <a:ext cx="4008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E3F24F42-E518-427D-9A99-83ABD95E7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282" y="5954740"/>
                <a:ext cx="400879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1F84D182-0173-4B3F-AEBA-DB241A131A0B}"/>
                  </a:ext>
                </a:extLst>
              </p:cNvPr>
              <p:cNvSpPr/>
              <p:nvPr/>
            </p:nvSpPr>
            <p:spPr>
              <a:xfrm>
                <a:off x="2578020" y="4725306"/>
                <a:ext cx="4008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1F84D182-0173-4B3F-AEBA-DB241A131A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020" y="4725306"/>
                <a:ext cx="40087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AF8D17A2-76CC-4D9D-8429-56D8A1D0F364}"/>
                  </a:ext>
                </a:extLst>
              </p:cNvPr>
              <p:cNvSpPr/>
              <p:nvPr/>
            </p:nvSpPr>
            <p:spPr>
              <a:xfrm>
                <a:off x="5449795" y="360280"/>
                <a:ext cx="4008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AF8D17A2-76CC-4D9D-8429-56D8A1D0F3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795" y="360280"/>
                <a:ext cx="400879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139A5F90-04AC-41DA-A2FB-665DDD175505}"/>
                  </a:ext>
                </a:extLst>
              </p:cNvPr>
              <p:cNvSpPr/>
              <p:nvPr/>
            </p:nvSpPr>
            <p:spPr>
              <a:xfrm>
                <a:off x="8276203" y="386925"/>
                <a:ext cx="4008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139A5F90-04AC-41DA-A2FB-665DDD175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03" y="386925"/>
                <a:ext cx="400879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A38D5263-649E-4FA9-9744-BA1E9EAAAAA4}"/>
                  </a:ext>
                </a:extLst>
              </p:cNvPr>
              <p:cNvSpPr/>
              <p:nvPr/>
            </p:nvSpPr>
            <p:spPr>
              <a:xfrm>
                <a:off x="11319652" y="133448"/>
                <a:ext cx="4008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A38D5263-649E-4FA9-9744-BA1E9EAAA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9652" y="133448"/>
                <a:ext cx="400879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465DB1D9-9FE3-4EA2-B19C-40F67351D5BB}"/>
                  </a:ext>
                </a:extLst>
              </p:cNvPr>
              <p:cNvSpPr/>
              <p:nvPr/>
            </p:nvSpPr>
            <p:spPr>
              <a:xfrm>
                <a:off x="3525365" y="65371"/>
                <a:ext cx="3904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465DB1D9-9FE3-4EA2-B19C-40F67351D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365" y="65371"/>
                <a:ext cx="390492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0A4D3B8E-7F5E-41C4-B9AE-594B190C4903}"/>
                  </a:ext>
                </a:extLst>
              </p:cNvPr>
              <p:cNvSpPr/>
              <p:nvPr/>
            </p:nvSpPr>
            <p:spPr>
              <a:xfrm>
                <a:off x="6662572" y="381399"/>
                <a:ext cx="3904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0A4D3B8E-7F5E-41C4-B9AE-594B190C49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572" y="381399"/>
                <a:ext cx="390492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BC2844C5-77A4-4807-BB7C-7C9F708FF53C}"/>
                  </a:ext>
                </a:extLst>
              </p:cNvPr>
              <p:cNvSpPr/>
              <p:nvPr/>
            </p:nvSpPr>
            <p:spPr>
              <a:xfrm>
                <a:off x="9683945" y="434703"/>
                <a:ext cx="3904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BC2844C5-77A4-4807-BB7C-7C9F708FF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45" y="434703"/>
                <a:ext cx="390492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Arco 99">
            <a:extLst>
              <a:ext uri="{FF2B5EF4-FFF2-40B4-BE49-F238E27FC236}">
                <a16:creationId xmlns:a16="http://schemas.microsoft.com/office/drawing/2014/main" id="{87F05DAB-6440-4590-B957-C64D861D0033}"/>
              </a:ext>
            </a:extLst>
          </p:cNvPr>
          <p:cNvSpPr/>
          <p:nvPr/>
        </p:nvSpPr>
        <p:spPr>
          <a:xfrm>
            <a:off x="5607616" y="51380"/>
            <a:ext cx="400880" cy="444716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3" name="Conector de Seta Reta 102">
            <a:extLst>
              <a:ext uri="{FF2B5EF4-FFF2-40B4-BE49-F238E27FC236}">
                <a16:creationId xmlns:a16="http://schemas.microsoft.com/office/drawing/2014/main" id="{ABD050A0-9B57-4B84-A836-50E0329BB97F}"/>
              </a:ext>
            </a:extLst>
          </p:cNvPr>
          <p:cNvCxnSpPr>
            <a:cxnSpLocks/>
          </p:cNvCxnSpPr>
          <p:nvPr/>
        </p:nvCxnSpPr>
        <p:spPr>
          <a:xfrm>
            <a:off x="6008496" y="260486"/>
            <a:ext cx="0" cy="184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Arco 103">
            <a:extLst>
              <a:ext uri="{FF2B5EF4-FFF2-40B4-BE49-F238E27FC236}">
                <a16:creationId xmlns:a16="http://schemas.microsoft.com/office/drawing/2014/main" id="{A09309CD-F412-4FA3-9130-6B2B7F61E458}"/>
              </a:ext>
            </a:extLst>
          </p:cNvPr>
          <p:cNvSpPr/>
          <p:nvPr/>
        </p:nvSpPr>
        <p:spPr>
          <a:xfrm>
            <a:off x="8446676" y="46501"/>
            <a:ext cx="400880" cy="444716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5" name="Conector de Seta Reta 104">
            <a:extLst>
              <a:ext uri="{FF2B5EF4-FFF2-40B4-BE49-F238E27FC236}">
                <a16:creationId xmlns:a16="http://schemas.microsoft.com/office/drawing/2014/main" id="{C479E7A3-9E84-410C-92B3-8605317B6E44}"/>
              </a:ext>
            </a:extLst>
          </p:cNvPr>
          <p:cNvCxnSpPr>
            <a:cxnSpLocks/>
          </p:cNvCxnSpPr>
          <p:nvPr/>
        </p:nvCxnSpPr>
        <p:spPr>
          <a:xfrm>
            <a:off x="8847556" y="255607"/>
            <a:ext cx="0" cy="184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Arco 105">
            <a:extLst>
              <a:ext uri="{FF2B5EF4-FFF2-40B4-BE49-F238E27FC236}">
                <a16:creationId xmlns:a16="http://schemas.microsoft.com/office/drawing/2014/main" id="{EAA3DB7E-F9F8-4670-94FE-02E6C466A7AA}"/>
              </a:ext>
            </a:extLst>
          </p:cNvPr>
          <p:cNvSpPr/>
          <p:nvPr/>
        </p:nvSpPr>
        <p:spPr>
          <a:xfrm>
            <a:off x="11368697" y="67023"/>
            <a:ext cx="400880" cy="444716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7" name="Conector de Seta Reta 106">
            <a:extLst>
              <a:ext uri="{FF2B5EF4-FFF2-40B4-BE49-F238E27FC236}">
                <a16:creationId xmlns:a16="http://schemas.microsoft.com/office/drawing/2014/main" id="{3473C7E7-D14A-46EC-A15B-19DCB10D84B9}"/>
              </a:ext>
            </a:extLst>
          </p:cNvPr>
          <p:cNvCxnSpPr>
            <a:cxnSpLocks/>
          </p:cNvCxnSpPr>
          <p:nvPr/>
        </p:nvCxnSpPr>
        <p:spPr>
          <a:xfrm>
            <a:off x="11769577" y="276129"/>
            <a:ext cx="0" cy="184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Arco 108">
            <a:extLst>
              <a:ext uri="{FF2B5EF4-FFF2-40B4-BE49-F238E27FC236}">
                <a16:creationId xmlns:a16="http://schemas.microsoft.com/office/drawing/2014/main" id="{6A7370D4-5156-469A-8010-A3228F75F518}"/>
              </a:ext>
            </a:extLst>
          </p:cNvPr>
          <p:cNvSpPr/>
          <p:nvPr/>
        </p:nvSpPr>
        <p:spPr>
          <a:xfrm rot="15917408">
            <a:off x="3408821" y="148188"/>
            <a:ext cx="400880" cy="444716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1" name="Conector de Seta Reta 110">
            <a:extLst>
              <a:ext uri="{FF2B5EF4-FFF2-40B4-BE49-F238E27FC236}">
                <a16:creationId xmlns:a16="http://schemas.microsoft.com/office/drawing/2014/main" id="{8B1B30A3-C784-406B-9A0F-2A592489A3CB}"/>
              </a:ext>
            </a:extLst>
          </p:cNvPr>
          <p:cNvCxnSpPr>
            <a:cxnSpLocks/>
          </p:cNvCxnSpPr>
          <p:nvPr/>
        </p:nvCxnSpPr>
        <p:spPr>
          <a:xfrm>
            <a:off x="3384843" y="360280"/>
            <a:ext cx="0" cy="184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Arco 111">
            <a:extLst>
              <a:ext uri="{FF2B5EF4-FFF2-40B4-BE49-F238E27FC236}">
                <a16:creationId xmlns:a16="http://schemas.microsoft.com/office/drawing/2014/main" id="{ED0A1075-2FD0-4737-BAAE-5514CD74C58A}"/>
              </a:ext>
            </a:extLst>
          </p:cNvPr>
          <p:cNvSpPr/>
          <p:nvPr/>
        </p:nvSpPr>
        <p:spPr>
          <a:xfrm rot="15917408">
            <a:off x="6437898" y="81820"/>
            <a:ext cx="400880" cy="444716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3" name="Conector de Seta Reta 112">
            <a:extLst>
              <a:ext uri="{FF2B5EF4-FFF2-40B4-BE49-F238E27FC236}">
                <a16:creationId xmlns:a16="http://schemas.microsoft.com/office/drawing/2014/main" id="{ECA0ADC7-01CC-41DF-A2DD-5067965AFBD4}"/>
              </a:ext>
            </a:extLst>
          </p:cNvPr>
          <p:cNvCxnSpPr>
            <a:cxnSpLocks/>
          </p:cNvCxnSpPr>
          <p:nvPr/>
        </p:nvCxnSpPr>
        <p:spPr>
          <a:xfrm>
            <a:off x="6413920" y="293912"/>
            <a:ext cx="0" cy="184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Arco 113">
            <a:extLst>
              <a:ext uri="{FF2B5EF4-FFF2-40B4-BE49-F238E27FC236}">
                <a16:creationId xmlns:a16="http://schemas.microsoft.com/office/drawing/2014/main" id="{956ED0DF-CBFF-4501-9566-4596B7C80178}"/>
              </a:ext>
            </a:extLst>
          </p:cNvPr>
          <p:cNvSpPr/>
          <p:nvPr/>
        </p:nvSpPr>
        <p:spPr>
          <a:xfrm rot="15917408">
            <a:off x="9498159" y="79431"/>
            <a:ext cx="400880" cy="444716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5" name="Conector de Seta Reta 114">
            <a:extLst>
              <a:ext uri="{FF2B5EF4-FFF2-40B4-BE49-F238E27FC236}">
                <a16:creationId xmlns:a16="http://schemas.microsoft.com/office/drawing/2014/main" id="{BA2D9836-A7D9-47D3-8260-E7C7024D2813}"/>
              </a:ext>
            </a:extLst>
          </p:cNvPr>
          <p:cNvCxnSpPr>
            <a:cxnSpLocks/>
          </p:cNvCxnSpPr>
          <p:nvPr/>
        </p:nvCxnSpPr>
        <p:spPr>
          <a:xfrm>
            <a:off x="9474181" y="291523"/>
            <a:ext cx="0" cy="184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Conector reto 116">
            <a:extLst>
              <a:ext uri="{FF2B5EF4-FFF2-40B4-BE49-F238E27FC236}">
                <a16:creationId xmlns:a16="http://schemas.microsoft.com/office/drawing/2014/main" id="{E53082BC-28DC-4741-AB30-AA0167A28F11}"/>
              </a:ext>
            </a:extLst>
          </p:cNvPr>
          <p:cNvCxnSpPr/>
          <p:nvPr/>
        </p:nvCxnSpPr>
        <p:spPr>
          <a:xfrm flipH="1" flipV="1">
            <a:off x="680391" y="244400"/>
            <a:ext cx="2333381" cy="739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CaixaDeTexto 117">
                <a:extLst>
                  <a:ext uri="{FF2B5EF4-FFF2-40B4-BE49-F238E27FC236}">
                    <a16:creationId xmlns:a16="http://schemas.microsoft.com/office/drawing/2014/main" id="{19EFD34D-853B-41D5-ABB6-8B2AC000DB44}"/>
                  </a:ext>
                </a:extLst>
              </p:cNvPr>
              <p:cNvSpPr txBox="1"/>
              <p:nvPr/>
            </p:nvSpPr>
            <p:spPr>
              <a:xfrm>
                <a:off x="413090" y="528461"/>
                <a:ext cx="158788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𝐶𝑜𝑛𝑑𝑖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çõ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𝑒𝑠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𝐶𝑎𝑟𝑟𝑒𝑔𝑎𝑚𝑒𝑛𝑡𝑜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18" name="CaixaDeTexto 117">
                <a:extLst>
                  <a:ext uri="{FF2B5EF4-FFF2-40B4-BE49-F238E27FC236}">
                    <a16:creationId xmlns:a16="http://schemas.microsoft.com/office/drawing/2014/main" id="{19EFD34D-853B-41D5-ABB6-8B2AC000D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90" y="528461"/>
                <a:ext cx="1587886" cy="369332"/>
              </a:xfrm>
              <a:prstGeom prst="rect">
                <a:avLst/>
              </a:prstGeom>
              <a:blipFill>
                <a:blip r:embed="rId35"/>
                <a:stretch>
                  <a:fillRect t="-1667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CaixaDeTexto 119">
                <a:extLst>
                  <a:ext uri="{FF2B5EF4-FFF2-40B4-BE49-F238E27FC236}">
                    <a16:creationId xmlns:a16="http://schemas.microsoft.com/office/drawing/2014/main" id="{2A30688F-A1A7-4A85-BCFF-DD2A18527E52}"/>
                  </a:ext>
                </a:extLst>
              </p:cNvPr>
              <p:cNvSpPr txBox="1"/>
              <p:nvPr/>
            </p:nvSpPr>
            <p:spPr>
              <a:xfrm>
                <a:off x="1440105" y="257954"/>
                <a:ext cx="158788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𝐶𝑜𝑛𝑑𝑖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çõ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𝑒𝑠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𝐴𝑝𝑜𝑖𝑜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20" name="CaixaDeTexto 119">
                <a:extLst>
                  <a:ext uri="{FF2B5EF4-FFF2-40B4-BE49-F238E27FC236}">
                    <a16:creationId xmlns:a16="http://schemas.microsoft.com/office/drawing/2014/main" id="{2A30688F-A1A7-4A85-BCFF-DD2A18527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05" y="257954"/>
                <a:ext cx="1587886" cy="369332"/>
              </a:xfrm>
              <a:prstGeom prst="rect">
                <a:avLst/>
              </a:prstGeom>
              <a:blipFill>
                <a:blip r:embed="rId36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CaixaDeTexto 120">
                <a:extLst>
                  <a:ext uri="{FF2B5EF4-FFF2-40B4-BE49-F238E27FC236}">
                    <a16:creationId xmlns:a16="http://schemas.microsoft.com/office/drawing/2014/main" id="{823F7C9B-78F5-476A-8B46-C7C385004C65}"/>
                  </a:ext>
                </a:extLst>
              </p:cNvPr>
              <p:cNvSpPr txBox="1"/>
              <p:nvPr/>
            </p:nvSpPr>
            <p:spPr>
              <a:xfrm>
                <a:off x="6477810" y="2100895"/>
                <a:ext cx="1032975" cy="354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ℓ²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1" name="CaixaDeTexto 120">
                <a:extLst>
                  <a:ext uri="{FF2B5EF4-FFF2-40B4-BE49-F238E27FC236}">
                    <a16:creationId xmlns:a16="http://schemas.microsoft.com/office/drawing/2014/main" id="{823F7C9B-78F5-476A-8B46-C7C385004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810" y="2100895"/>
                <a:ext cx="1032975" cy="354712"/>
              </a:xfrm>
              <a:prstGeom prst="rect">
                <a:avLst/>
              </a:prstGeom>
              <a:blipFill>
                <a:blip r:embed="rId37"/>
                <a:stretch>
                  <a:fillRect l="-5325" t="-3448" r="-4734" b="-155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CaixaDeTexto 122">
                <a:extLst>
                  <a:ext uri="{FF2B5EF4-FFF2-40B4-BE49-F238E27FC236}">
                    <a16:creationId xmlns:a16="http://schemas.microsoft.com/office/drawing/2014/main" id="{CF1A6A5C-F4F4-4141-838E-B53C5F0B4ED2}"/>
                  </a:ext>
                </a:extLst>
              </p:cNvPr>
              <p:cNvSpPr txBox="1"/>
              <p:nvPr/>
            </p:nvSpPr>
            <p:spPr>
              <a:xfrm>
                <a:off x="7798749" y="2104475"/>
                <a:ext cx="1048877" cy="354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ℓ²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3" name="CaixaDeTexto 122">
                <a:extLst>
                  <a:ext uri="{FF2B5EF4-FFF2-40B4-BE49-F238E27FC236}">
                    <a16:creationId xmlns:a16="http://schemas.microsoft.com/office/drawing/2014/main" id="{CF1A6A5C-F4F4-4141-838E-B53C5F0B4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749" y="2104475"/>
                <a:ext cx="1048877" cy="354712"/>
              </a:xfrm>
              <a:prstGeom prst="rect">
                <a:avLst/>
              </a:prstGeom>
              <a:blipFill>
                <a:blip r:embed="rId38"/>
                <a:stretch>
                  <a:fillRect l="-4651" t="-1724" r="-4070" b="-17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CaixaDeTexto 124">
                <a:extLst>
                  <a:ext uri="{FF2B5EF4-FFF2-40B4-BE49-F238E27FC236}">
                    <a16:creationId xmlns:a16="http://schemas.microsoft.com/office/drawing/2014/main" id="{17F6B5B4-9C83-4169-ABB3-7295820CF350}"/>
                  </a:ext>
                </a:extLst>
              </p:cNvPr>
              <p:cNvSpPr txBox="1"/>
              <p:nvPr/>
            </p:nvSpPr>
            <p:spPr>
              <a:xfrm>
                <a:off x="6644032" y="2564494"/>
                <a:ext cx="810094" cy="334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5" name="CaixaDeTexto 124">
                <a:extLst>
                  <a:ext uri="{FF2B5EF4-FFF2-40B4-BE49-F238E27FC236}">
                    <a16:creationId xmlns:a16="http://schemas.microsoft.com/office/drawing/2014/main" id="{17F6B5B4-9C83-4169-ABB3-7295820CF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032" y="2564494"/>
                <a:ext cx="810094" cy="334002"/>
              </a:xfrm>
              <a:prstGeom prst="rect">
                <a:avLst/>
              </a:prstGeom>
              <a:blipFill>
                <a:blip r:embed="rId39"/>
                <a:stretch>
                  <a:fillRect l="-6015" t="-1852" r="-3759" b="-185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CaixaDeTexto 126">
                <a:extLst>
                  <a:ext uri="{FF2B5EF4-FFF2-40B4-BE49-F238E27FC236}">
                    <a16:creationId xmlns:a16="http://schemas.microsoft.com/office/drawing/2014/main" id="{397DF818-0595-4411-A1F7-043EFCFC397B}"/>
                  </a:ext>
                </a:extLst>
              </p:cNvPr>
              <p:cNvSpPr txBox="1"/>
              <p:nvPr/>
            </p:nvSpPr>
            <p:spPr>
              <a:xfrm>
                <a:off x="7829888" y="2580382"/>
                <a:ext cx="817981" cy="334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7" name="CaixaDeTexto 126">
                <a:extLst>
                  <a:ext uri="{FF2B5EF4-FFF2-40B4-BE49-F238E27FC236}">
                    <a16:creationId xmlns:a16="http://schemas.microsoft.com/office/drawing/2014/main" id="{397DF818-0595-4411-A1F7-043EFCFC3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888" y="2580382"/>
                <a:ext cx="817981" cy="334002"/>
              </a:xfrm>
              <a:prstGeom prst="rect">
                <a:avLst/>
              </a:prstGeom>
              <a:blipFill>
                <a:blip r:embed="rId40"/>
                <a:stretch>
                  <a:fillRect l="-5926" r="-4444" b="-181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aixaDeTexto 128">
                <a:extLst>
                  <a:ext uri="{FF2B5EF4-FFF2-40B4-BE49-F238E27FC236}">
                    <a16:creationId xmlns:a16="http://schemas.microsoft.com/office/drawing/2014/main" id="{D9CA7DD1-9C91-44AF-BD56-DAFEA3B9AEC1}"/>
                  </a:ext>
                </a:extLst>
              </p:cNvPr>
              <p:cNvSpPr txBox="1"/>
              <p:nvPr/>
            </p:nvSpPr>
            <p:spPr>
              <a:xfrm>
                <a:off x="9539514" y="2130437"/>
                <a:ext cx="1069845" cy="356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ℓ²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9" name="CaixaDeTexto 128">
                <a:extLst>
                  <a:ext uri="{FF2B5EF4-FFF2-40B4-BE49-F238E27FC236}">
                    <a16:creationId xmlns:a16="http://schemas.microsoft.com/office/drawing/2014/main" id="{D9CA7DD1-9C91-44AF-BD56-DAFEA3B9A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514" y="2130437"/>
                <a:ext cx="1069845" cy="356572"/>
              </a:xfrm>
              <a:prstGeom prst="rect">
                <a:avLst/>
              </a:prstGeom>
              <a:blipFill>
                <a:blip r:embed="rId41"/>
                <a:stretch>
                  <a:fillRect l="-3429" t="-1695" r="-2857" b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CaixaDeTexto 130">
                <a:extLst>
                  <a:ext uri="{FF2B5EF4-FFF2-40B4-BE49-F238E27FC236}">
                    <a16:creationId xmlns:a16="http://schemas.microsoft.com/office/drawing/2014/main" id="{0C6C39EA-450C-4AD6-A07E-E6D0728E4233}"/>
                  </a:ext>
                </a:extLst>
              </p:cNvPr>
              <p:cNvSpPr txBox="1"/>
              <p:nvPr/>
            </p:nvSpPr>
            <p:spPr>
              <a:xfrm>
                <a:off x="10864255" y="2177476"/>
                <a:ext cx="7988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1" name="CaixaDeTexto 130">
                <a:extLst>
                  <a:ext uri="{FF2B5EF4-FFF2-40B4-BE49-F238E27FC236}">
                    <a16:creationId xmlns:a16="http://schemas.microsoft.com/office/drawing/2014/main" id="{0C6C39EA-450C-4AD6-A07E-E6D0728E4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4255" y="2177476"/>
                <a:ext cx="798808" cy="276999"/>
              </a:xfrm>
              <a:prstGeom prst="rect">
                <a:avLst/>
              </a:prstGeom>
              <a:blipFill>
                <a:blip r:embed="rId42"/>
                <a:stretch>
                  <a:fillRect l="-6107" r="-6870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CaixaDeTexto 132">
                <a:extLst>
                  <a:ext uri="{FF2B5EF4-FFF2-40B4-BE49-F238E27FC236}">
                    <a16:creationId xmlns:a16="http://schemas.microsoft.com/office/drawing/2014/main" id="{B0D59F73-F457-4FC6-9631-A0A87F4F1B0F}"/>
                  </a:ext>
                </a:extLst>
              </p:cNvPr>
              <p:cNvSpPr txBox="1"/>
              <p:nvPr/>
            </p:nvSpPr>
            <p:spPr>
              <a:xfrm>
                <a:off x="9686410" y="2566033"/>
                <a:ext cx="899862" cy="3489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3" name="CaixaDeTexto 132">
                <a:extLst>
                  <a:ext uri="{FF2B5EF4-FFF2-40B4-BE49-F238E27FC236}">
                    <a16:creationId xmlns:a16="http://schemas.microsoft.com/office/drawing/2014/main" id="{B0D59F73-F457-4FC6-9631-A0A87F4F1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410" y="2566033"/>
                <a:ext cx="899862" cy="348942"/>
              </a:xfrm>
              <a:prstGeom prst="rect">
                <a:avLst/>
              </a:prstGeom>
              <a:blipFill>
                <a:blip r:embed="rId43"/>
                <a:stretch>
                  <a:fillRect l="-6081" t="-1754" r="-3378" b="-122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CaixaDeTexto 134">
                <a:extLst>
                  <a:ext uri="{FF2B5EF4-FFF2-40B4-BE49-F238E27FC236}">
                    <a16:creationId xmlns:a16="http://schemas.microsoft.com/office/drawing/2014/main" id="{8FF4D2AF-3770-436F-A47F-26DA2064C3E2}"/>
                  </a:ext>
                </a:extLst>
              </p:cNvPr>
              <p:cNvSpPr txBox="1"/>
              <p:nvPr/>
            </p:nvSpPr>
            <p:spPr>
              <a:xfrm>
                <a:off x="10872266" y="2581921"/>
                <a:ext cx="915764" cy="3489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5" name="CaixaDeTexto 134">
                <a:extLst>
                  <a:ext uri="{FF2B5EF4-FFF2-40B4-BE49-F238E27FC236}">
                    <a16:creationId xmlns:a16="http://schemas.microsoft.com/office/drawing/2014/main" id="{8FF4D2AF-3770-436F-A47F-26DA2064C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2266" y="2581921"/>
                <a:ext cx="915764" cy="348942"/>
              </a:xfrm>
              <a:prstGeom prst="rect">
                <a:avLst/>
              </a:prstGeom>
              <a:blipFill>
                <a:blip r:embed="rId44"/>
                <a:stretch>
                  <a:fillRect l="-6000" t="-1754" r="-4000" b="-122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aixaDeTexto 136">
                <a:extLst>
                  <a:ext uri="{FF2B5EF4-FFF2-40B4-BE49-F238E27FC236}">
                    <a16:creationId xmlns:a16="http://schemas.microsoft.com/office/drawing/2014/main" id="{ECE4024A-2AA5-4CD7-8D34-ECA5930F2E5E}"/>
                  </a:ext>
                </a:extLst>
              </p:cNvPr>
              <p:cNvSpPr txBox="1"/>
              <p:nvPr/>
            </p:nvSpPr>
            <p:spPr>
              <a:xfrm>
                <a:off x="4628633" y="2125154"/>
                <a:ext cx="1048877" cy="356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ℓ²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7" name="CaixaDeTexto 136">
                <a:extLst>
                  <a:ext uri="{FF2B5EF4-FFF2-40B4-BE49-F238E27FC236}">
                    <a16:creationId xmlns:a16="http://schemas.microsoft.com/office/drawing/2014/main" id="{ECE4024A-2AA5-4CD7-8D34-ECA5930F2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633" y="2125154"/>
                <a:ext cx="1048877" cy="356572"/>
              </a:xfrm>
              <a:prstGeom prst="rect">
                <a:avLst/>
              </a:prstGeom>
              <a:blipFill>
                <a:blip r:embed="rId45"/>
                <a:stretch>
                  <a:fillRect l="-4651" t="-3448" r="-4070" b="-155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aixaDeTexto 138">
                <a:extLst>
                  <a:ext uri="{FF2B5EF4-FFF2-40B4-BE49-F238E27FC236}">
                    <a16:creationId xmlns:a16="http://schemas.microsoft.com/office/drawing/2014/main" id="{2650452A-0A4A-4BCE-9222-AC016E3E50BB}"/>
                  </a:ext>
                </a:extLst>
              </p:cNvPr>
              <p:cNvSpPr txBox="1"/>
              <p:nvPr/>
            </p:nvSpPr>
            <p:spPr>
              <a:xfrm>
                <a:off x="3539891" y="2177476"/>
                <a:ext cx="782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9" name="CaixaDeTexto 138">
                <a:extLst>
                  <a:ext uri="{FF2B5EF4-FFF2-40B4-BE49-F238E27FC236}">
                    <a16:creationId xmlns:a16="http://schemas.microsoft.com/office/drawing/2014/main" id="{2650452A-0A4A-4BCE-9222-AC016E3E5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891" y="2177476"/>
                <a:ext cx="782907" cy="276999"/>
              </a:xfrm>
              <a:prstGeom prst="rect">
                <a:avLst/>
              </a:prstGeom>
              <a:blipFill>
                <a:blip r:embed="rId46"/>
                <a:stretch>
                  <a:fillRect l="-7031" r="-6250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CaixaDeTexto 140">
                <a:extLst>
                  <a:ext uri="{FF2B5EF4-FFF2-40B4-BE49-F238E27FC236}">
                    <a16:creationId xmlns:a16="http://schemas.microsoft.com/office/drawing/2014/main" id="{E6055297-5479-4C64-817D-ADF501D4BE5C}"/>
                  </a:ext>
                </a:extLst>
              </p:cNvPr>
              <p:cNvSpPr txBox="1"/>
              <p:nvPr/>
            </p:nvSpPr>
            <p:spPr>
              <a:xfrm>
                <a:off x="3613958" y="2571084"/>
                <a:ext cx="899862" cy="335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1" name="CaixaDeTexto 140">
                <a:extLst>
                  <a:ext uri="{FF2B5EF4-FFF2-40B4-BE49-F238E27FC236}">
                    <a16:creationId xmlns:a16="http://schemas.microsoft.com/office/drawing/2014/main" id="{E6055297-5479-4C64-817D-ADF501D4B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958" y="2571084"/>
                <a:ext cx="899862" cy="335861"/>
              </a:xfrm>
              <a:prstGeom prst="rect">
                <a:avLst/>
              </a:prstGeom>
              <a:blipFill>
                <a:blip r:embed="rId47"/>
                <a:stretch>
                  <a:fillRect l="-6122" t="-1818" r="-4082" b="-16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CaixaDeTexto 142">
                <a:extLst>
                  <a:ext uri="{FF2B5EF4-FFF2-40B4-BE49-F238E27FC236}">
                    <a16:creationId xmlns:a16="http://schemas.microsoft.com/office/drawing/2014/main" id="{CAEE5BCF-B71C-47C0-A2C2-0A9DDBA05B86}"/>
                  </a:ext>
                </a:extLst>
              </p:cNvPr>
              <p:cNvSpPr txBox="1"/>
              <p:nvPr/>
            </p:nvSpPr>
            <p:spPr>
              <a:xfrm>
                <a:off x="4785824" y="2568590"/>
                <a:ext cx="915764" cy="335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3" name="CaixaDeTexto 142">
                <a:extLst>
                  <a:ext uri="{FF2B5EF4-FFF2-40B4-BE49-F238E27FC236}">
                    <a16:creationId xmlns:a16="http://schemas.microsoft.com/office/drawing/2014/main" id="{CAEE5BCF-B71C-47C0-A2C2-0A9DDBA05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824" y="2568590"/>
                <a:ext cx="915764" cy="335861"/>
              </a:xfrm>
              <a:prstGeom prst="rect">
                <a:avLst/>
              </a:prstGeom>
              <a:blipFill>
                <a:blip r:embed="rId48"/>
                <a:stretch>
                  <a:fillRect l="-5333" r="-4667" b="-181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CaixaDeTexto 144">
                <a:extLst>
                  <a:ext uri="{FF2B5EF4-FFF2-40B4-BE49-F238E27FC236}">
                    <a16:creationId xmlns:a16="http://schemas.microsoft.com/office/drawing/2014/main" id="{8BF03E63-3FC9-4B7A-A563-49C995110F88}"/>
                  </a:ext>
                </a:extLst>
              </p:cNvPr>
              <p:cNvSpPr txBox="1"/>
              <p:nvPr/>
            </p:nvSpPr>
            <p:spPr>
              <a:xfrm>
                <a:off x="6521026" y="1079585"/>
                <a:ext cx="972061" cy="335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5" name="CaixaDeTexto 144">
                <a:extLst>
                  <a:ext uri="{FF2B5EF4-FFF2-40B4-BE49-F238E27FC236}">
                    <a16:creationId xmlns:a16="http://schemas.microsoft.com/office/drawing/2014/main" id="{8BF03E63-3FC9-4B7A-A563-49C995110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026" y="1079585"/>
                <a:ext cx="972061" cy="335861"/>
              </a:xfrm>
              <a:prstGeom prst="rect">
                <a:avLst/>
              </a:prstGeom>
              <a:blipFill>
                <a:blip r:embed="rId49"/>
                <a:stretch>
                  <a:fillRect l="-5660" r="-3774" b="-181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CaixaDeTexto 146">
                <a:extLst>
                  <a:ext uri="{FF2B5EF4-FFF2-40B4-BE49-F238E27FC236}">
                    <a16:creationId xmlns:a16="http://schemas.microsoft.com/office/drawing/2014/main" id="{BE67938E-1007-404C-AB4B-C5A39BE16C91}"/>
                  </a:ext>
                </a:extLst>
              </p:cNvPr>
              <p:cNvSpPr txBox="1"/>
              <p:nvPr/>
            </p:nvSpPr>
            <p:spPr>
              <a:xfrm>
                <a:off x="7841965" y="1083165"/>
                <a:ext cx="987963" cy="335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7" name="CaixaDeTexto 146">
                <a:extLst>
                  <a:ext uri="{FF2B5EF4-FFF2-40B4-BE49-F238E27FC236}">
                    <a16:creationId xmlns:a16="http://schemas.microsoft.com/office/drawing/2014/main" id="{BE67938E-1007-404C-AB4B-C5A39BE16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965" y="1083165"/>
                <a:ext cx="987963" cy="335861"/>
              </a:xfrm>
              <a:prstGeom prst="rect">
                <a:avLst/>
              </a:prstGeom>
              <a:blipFill>
                <a:blip r:embed="rId50"/>
                <a:stretch>
                  <a:fillRect l="-4938" t="-1818" r="-4321" b="-16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CaixaDeTexto 148">
                <a:extLst>
                  <a:ext uri="{FF2B5EF4-FFF2-40B4-BE49-F238E27FC236}">
                    <a16:creationId xmlns:a16="http://schemas.microsoft.com/office/drawing/2014/main" id="{52566FAF-D981-4D3E-A6B1-DA3848896575}"/>
                  </a:ext>
                </a:extLst>
              </p:cNvPr>
              <p:cNvSpPr txBox="1"/>
              <p:nvPr/>
            </p:nvSpPr>
            <p:spPr>
              <a:xfrm>
                <a:off x="6687248" y="1543184"/>
                <a:ext cx="727443" cy="323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9" name="CaixaDeTexto 148">
                <a:extLst>
                  <a:ext uri="{FF2B5EF4-FFF2-40B4-BE49-F238E27FC236}">
                    <a16:creationId xmlns:a16="http://schemas.microsoft.com/office/drawing/2014/main" id="{52566FAF-D981-4D3E-A6B1-DA3848896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248" y="1543184"/>
                <a:ext cx="727443" cy="323422"/>
              </a:xfrm>
              <a:prstGeom prst="rect">
                <a:avLst/>
              </a:prstGeom>
              <a:blipFill>
                <a:blip r:embed="rId51"/>
                <a:stretch>
                  <a:fillRect l="-7563" r="-3361" b="-188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CaixaDeTexto 150">
                <a:extLst>
                  <a:ext uri="{FF2B5EF4-FFF2-40B4-BE49-F238E27FC236}">
                    <a16:creationId xmlns:a16="http://schemas.microsoft.com/office/drawing/2014/main" id="{8D6093B0-3DB5-4841-B4E7-07F5E49140D1}"/>
                  </a:ext>
                </a:extLst>
              </p:cNvPr>
              <p:cNvSpPr txBox="1"/>
              <p:nvPr/>
            </p:nvSpPr>
            <p:spPr>
              <a:xfrm>
                <a:off x="7873104" y="1559072"/>
                <a:ext cx="743344" cy="323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1" name="CaixaDeTexto 150">
                <a:extLst>
                  <a:ext uri="{FF2B5EF4-FFF2-40B4-BE49-F238E27FC236}">
                    <a16:creationId xmlns:a16="http://schemas.microsoft.com/office/drawing/2014/main" id="{8D6093B0-3DB5-4841-B4E7-07F5E4914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104" y="1559072"/>
                <a:ext cx="743344" cy="323422"/>
              </a:xfrm>
              <a:prstGeom prst="rect">
                <a:avLst/>
              </a:prstGeom>
              <a:blipFill>
                <a:blip r:embed="rId52"/>
                <a:stretch>
                  <a:fillRect l="-7438" r="-3306" b="-169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tângulo 151">
                <a:extLst>
                  <a:ext uri="{FF2B5EF4-FFF2-40B4-BE49-F238E27FC236}">
                    <a16:creationId xmlns:a16="http://schemas.microsoft.com/office/drawing/2014/main" id="{3EC93C7A-893F-43BA-97FF-F4AA320685A6}"/>
                  </a:ext>
                </a:extLst>
              </p:cNvPr>
              <p:cNvSpPr/>
              <p:nvPr/>
            </p:nvSpPr>
            <p:spPr>
              <a:xfrm>
                <a:off x="1754405" y="1006768"/>
                <a:ext cx="390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2" name="Retângulo 151">
                <a:extLst>
                  <a:ext uri="{FF2B5EF4-FFF2-40B4-BE49-F238E27FC236}">
                    <a16:creationId xmlns:a16="http://schemas.microsoft.com/office/drawing/2014/main" id="{3EC93C7A-893F-43BA-97FF-F4AA32068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405" y="1006768"/>
                <a:ext cx="390683" cy="369332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tângulo 152">
                <a:extLst>
                  <a:ext uri="{FF2B5EF4-FFF2-40B4-BE49-F238E27FC236}">
                    <a16:creationId xmlns:a16="http://schemas.microsoft.com/office/drawing/2014/main" id="{5370FF96-3892-4565-9068-CCD8376102F8}"/>
                  </a:ext>
                </a:extLst>
              </p:cNvPr>
              <p:cNvSpPr/>
              <p:nvPr/>
            </p:nvSpPr>
            <p:spPr>
              <a:xfrm>
                <a:off x="1638979" y="2070666"/>
                <a:ext cx="3743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3" name="Retângulo 152">
                <a:extLst>
                  <a:ext uri="{FF2B5EF4-FFF2-40B4-BE49-F238E27FC236}">
                    <a16:creationId xmlns:a16="http://schemas.microsoft.com/office/drawing/2014/main" id="{5370FF96-3892-4565-9068-CCD837610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979" y="2070666"/>
                <a:ext cx="374398" cy="369332"/>
              </a:xfrm>
              <a:prstGeom prst="rect">
                <a:avLst/>
              </a:prstGeom>
              <a:blipFill>
                <a:blip r:embed="rId5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tângulo 154">
                <a:extLst>
                  <a:ext uri="{FF2B5EF4-FFF2-40B4-BE49-F238E27FC236}">
                    <a16:creationId xmlns:a16="http://schemas.microsoft.com/office/drawing/2014/main" id="{E9E80A2E-F236-4E43-9E49-C782754A6ABB}"/>
                  </a:ext>
                </a:extLst>
              </p:cNvPr>
              <p:cNvSpPr/>
              <p:nvPr/>
            </p:nvSpPr>
            <p:spPr>
              <a:xfrm>
                <a:off x="1456398" y="5423664"/>
                <a:ext cx="390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5" name="Retângulo 154">
                <a:extLst>
                  <a:ext uri="{FF2B5EF4-FFF2-40B4-BE49-F238E27FC236}">
                    <a16:creationId xmlns:a16="http://schemas.microsoft.com/office/drawing/2014/main" id="{E9E80A2E-F236-4E43-9E49-C782754A6A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398" y="5423664"/>
                <a:ext cx="390683" cy="369332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CaixaDeTexto 164">
                <a:extLst>
                  <a:ext uri="{FF2B5EF4-FFF2-40B4-BE49-F238E27FC236}">
                    <a16:creationId xmlns:a16="http://schemas.microsoft.com/office/drawing/2014/main" id="{78126C9E-FC22-4A36-94D1-C95B1877A52B}"/>
                  </a:ext>
                </a:extLst>
              </p:cNvPr>
              <p:cNvSpPr txBox="1"/>
              <p:nvPr/>
            </p:nvSpPr>
            <p:spPr>
              <a:xfrm>
                <a:off x="9631780" y="1524467"/>
                <a:ext cx="923010" cy="325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5" name="CaixaDeTexto 164">
                <a:extLst>
                  <a:ext uri="{FF2B5EF4-FFF2-40B4-BE49-F238E27FC236}">
                    <a16:creationId xmlns:a16="http://schemas.microsoft.com/office/drawing/2014/main" id="{78126C9E-FC22-4A36-94D1-C95B1877A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780" y="1524467"/>
                <a:ext cx="923010" cy="325282"/>
              </a:xfrm>
              <a:prstGeom prst="rect">
                <a:avLst/>
              </a:prstGeom>
              <a:blipFill>
                <a:blip r:embed="rId56"/>
                <a:stretch>
                  <a:fillRect l="-5298" r="-3311" b="-188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CaixaDeTexto 166">
                <a:extLst>
                  <a:ext uri="{FF2B5EF4-FFF2-40B4-BE49-F238E27FC236}">
                    <a16:creationId xmlns:a16="http://schemas.microsoft.com/office/drawing/2014/main" id="{227C35B8-6B88-434A-89C9-BB3681F7F27B}"/>
                  </a:ext>
                </a:extLst>
              </p:cNvPr>
              <p:cNvSpPr txBox="1"/>
              <p:nvPr/>
            </p:nvSpPr>
            <p:spPr>
              <a:xfrm>
                <a:off x="10846051" y="1520501"/>
                <a:ext cx="841128" cy="327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7" name="CaixaDeTexto 166">
                <a:extLst>
                  <a:ext uri="{FF2B5EF4-FFF2-40B4-BE49-F238E27FC236}">
                    <a16:creationId xmlns:a16="http://schemas.microsoft.com/office/drawing/2014/main" id="{227C35B8-6B88-434A-89C9-BB3681F7F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6051" y="1520501"/>
                <a:ext cx="841128" cy="327205"/>
              </a:xfrm>
              <a:prstGeom prst="rect">
                <a:avLst/>
              </a:prstGeom>
              <a:blipFill>
                <a:blip r:embed="rId57"/>
                <a:stretch>
                  <a:fillRect l="-5797" t="-1852" r="-2899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CaixaDeTexto 168">
                <a:extLst>
                  <a:ext uri="{FF2B5EF4-FFF2-40B4-BE49-F238E27FC236}">
                    <a16:creationId xmlns:a16="http://schemas.microsoft.com/office/drawing/2014/main" id="{EB421F50-BE16-4B41-95E9-3E6AAE41203E}"/>
                  </a:ext>
                </a:extLst>
              </p:cNvPr>
              <p:cNvSpPr txBox="1"/>
              <p:nvPr/>
            </p:nvSpPr>
            <p:spPr>
              <a:xfrm>
                <a:off x="9474181" y="1085581"/>
                <a:ext cx="1069845" cy="334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9" name="CaixaDeTexto 168">
                <a:extLst>
                  <a:ext uri="{FF2B5EF4-FFF2-40B4-BE49-F238E27FC236}">
                    <a16:creationId xmlns:a16="http://schemas.microsoft.com/office/drawing/2014/main" id="{EB421F50-BE16-4B41-95E9-3E6AAE412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181" y="1085581"/>
                <a:ext cx="1069845" cy="334002"/>
              </a:xfrm>
              <a:prstGeom prst="rect">
                <a:avLst/>
              </a:prstGeom>
              <a:blipFill>
                <a:blip r:embed="rId58"/>
                <a:stretch>
                  <a:fillRect l="-4545" r="-3409" b="-181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CaixaDeTexto 170">
                <a:extLst>
                  <a:ext uri="{FF2B5EF4-FFF2-40B4-BE49-F238E27FC236}">
                    <a16:creationId xmlns:a16="http://schemas.microsoft.com/office/drawing/2014/main" id="{EC538636-3239-450D-BB53-3AAD968DBEEF}"/>
                  </a:ext>
                </a:extLst>
              </p:cNvPr>
              <p:cNvSpPr txBox="1"/>
              <p:nvPr/>
            </p:nvSpPr>
            <p:spPr>
              <a:xfrm>
                <a:off x="10771457" y="1110969"/>
                <a:ext cx="7988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1" name="CaixaDeTexto 170">
                <a:extLst>
                  <a:ext uri="{FF2B5EF4-FFF2-40B4-BE49-F238E27FC236}">
                    <a16:creationId xmlns:a16="http://schemas.microsoft.com/office/drawing/2014/main" id="{EC538636-3239-450D-BB53-3AAD968DB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1457" y="1110969"/>
                <a:ext cx="798808" cy="276999"/>
              </a:xfrm>
              <a:prstGeom prst="rect">
                <a:avLst/>
              </a:prstGeom>
              <a:blipFill>
                <a:blip r:embed="rId59"/>
                <a:stretch>
                  <a:fillRect l="-6870" r="-6107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CaixaDeTexto 172">
                <a:extLst>
                  <a:ext uri="{FF2B5EF4-FFF2-40B4-BE49-F238E27FC236}">
                    <a16:creationId xmlns:a16="http://schemas.microsoft.com/office/drawing/2014/main" id="{1CF2E807-8EFC-4025-B878-B693D08E430A}"/>
                  </a:ext>
                </a:extLst>
              </p:cNvPr>
              <p:cNvSpPr txBox="1"/>
              <p:nvPr/>
            </p:nvSpPr>
            <p:spPr>
              <a:xfrm>
                <a:off x="3486932" y="1127478"/>
                <a:ext cx="782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3" name="CaixaDeTexto 172">
                <a:extLst>
                  <a:ext uri="{FF2B5EF4-FFF2-40B4-BE49-F238E27FC236}">
                    <a16:creationId xmlns:a16="http://schemas.microsoft.com/office/drawing/2014/main" id="{1CF2E807-8EFC-4025-B878-B693D08E4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932" y="1127478"/>
                <a:ext cx="782907" cy="276999"/>
              </a:xfrm>
              <a:prstGeom prst="rect">
                <a:avLst/>
              </a:prstGeom>
              <a:blipFill>
                <a:blip r:embed="rId60"/>
                <a:stretch>
                  <a:fillRect l="-6250" r="-7031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CaixaDeTexto 174">
                <a:extLst>
                  <a:ext uri="{FF2B5EF4-FFF2-40B4-BE49-F238E27FC236}">
                    <a16:creationId xmlns:a16="http://schemas.microsoft.com/office/drawing/2014/main" id="{10F115C8-F96C-4497-9547-3F728352320B}"/>
                  </a:ext>
                </a:extLst>
              </p:cNvPr>
              <p:cNvSpPr txBox="1"/>
              <p:nvPr/>
            </p:nvSpPr>
            <p:spPr>
              <a:xfrm>
                <a:off x="4700992" y="1101127"/>
                <a:ext cx="1085746" cy="335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5" name="CaixaDeTexto 174">
                <a:extLst>
                  <a:ext uri="{FF2B5EF4-FFF2-40B4-BE49-F238E27FC236}">
                    <a16:creationId xmlns:a16="http://schemas.microsoft.com/office/drawing/2014/main" id="{10F115C8-F96C-4497-9547-3F7283523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992" y="1101127"/>
                <a:ext cx="1085746" cy="335733"/>
              </a:xfrm>
              <a:prstGeom prst="rect">
                <a:avLst/>
              </a:prstGeom>
              <a:blipFill>
                <a:blip r:embed="rId61"/>
                <a:stretch>
                  <a:fillRect l="-4494" t="-1818" r="-3371" b="-16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CaixaDeTexto 176">
                <a:extLst>
                  <a:ext uri="{FF2B5EF4-FFF2-40B4-BE49-F238E27FC236}">
                    <a16:creationId xmlns:a16="http://schemas.microsoft.com/office/drawing/2014/main" id="{16101753-E740-4566-BCF6-14E6959FAA10}"/>
                  </a:ext>
                </a:extLst>
              </p:cNvPr>
              <p:cNvSpPr txBox="1"/>
              <p:nvPr/>
            </p:nvSpPr>
            <p:spPr>
              <a:xfrm>
                <a:off x="4682133" y="1539388"/>
                <a:ext cx="938910" cy="325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7" name="CaixaDeTexto 176">
                <a:extLst>
                  <a:ext uri="{FF2B5EF4-FFF2-40B4-BE49-F238E27FC236}">
                    <a16:creationId xmlns:a16="http://schemas.microsoft.com/office/drawing/2014/main" id="{16101753-E740-4566-BCF6-14E6959FA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133" y="1539388"/>
                <a:ext cx="938910" cy="325154"/>
              </a:xfrm>
              <a:prstGeom prst="rect">
                <a:avLst/>
              </a:prstGeom>
              <a:blipFill>
                <a:blip r:embed="rId62"/>
                <a:stretch>
                  <a:fillRect l="-5195" r="-2597" b="-169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aixaDeTexto 178">
                <a:extLst>
                  <a:ext uri="{FF2B5EF4-FFF2-40B4-BE49-F238E27FC236}">
                    <a16:creationId xmlns:a16="http://schemas.microsoft.com/office/drawing/2014/main" id="{55429D2A-D0F8-4543-9E14-D32666254E60}"/>
                  </a:ext>
                </a:extLst>
              </p:cNvPr>
              <p:cNvSpPr txBox="1"/>
              <p:nvPr/>
            </p:nvSpPr>
            <p:spPr>
              <a:xfrm>
                <a:off x="3533200" y="1522545"/>
                <a:ext cx="825226" cy="3289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9" name="CaixaDeTexto 178">
                <a:extLst>
                  <a:ext uri="{FF2B5EF4-FFF2-40B4-BE49-F238E27FC236}">
                    <a16:creationId xmlns:a16="http://schemas.microsoft.com/office/drawing/2014/main" id="{55429D2A-D0F8-4543-9E14-D32666254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200" y="1522545"/>
                <a:ext cx="825226" cy="328936"/>
              </a:xfrm>
              <a:prstGeom prst="rect">
                <a:avLst/>
              </a:prstGeom>
              <a:blipFill>
                <a:blip r:embed="rId63"/>
                <a:stretch>
                  <a:fillRect l="-6667" t="-1852" r="-3704" b="-148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CaixaDeTexto 180">
                <a:extLst>
                  <a:ext uri="{FF2B5EF4-FFF2-40B4-BE49-F238E27FC236}">
                    <a16:creationId xmlns:a16="http://schemas.microsoft.com/office/drawing/2014/main" id="{D3CB92B2-197A-418A-AC93-33B58B3B63CC}"/>
                  </a:ext>
                </a:extLst>
              </p:cNvPr>
              <p:cNvSpPr txBox="1"/>
              <p:nvPr/>
            </p:nvSpPr>
            <p:spPr>
              <a:xfrm>
                <a:off x="6274347" y="5440497"/>
                <a:ext cx="1161215" cy="377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𝑃𝑎𝑏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²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1" name="CaixaDeTexto 180">
                <a:extLst>
                  <a:ext uri="{FF2B5EF4-FFF2-40B4-BE49-F238E27FC236}">
                    <a16:creationId xmlns:a16="http://schemas.microsoft.com/office/drawing/2014/main" id="{D3CB92B2-197A-418A-AC93-33B58B3B6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347" y="5440497"/>
                <a:ext cx="1161215" cy="377860"/>
              </a:xfrm>
              <a:prstGeom prst="rect">
                <a:avLst/>
              </a:prstGeom>
              <a:blipFill>
                <a:blip r:embed="rId64"/>
                <a:stretch>
                  <a:fillRect l="-3665" t="-1613" r="-3665" b="-177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CaixaDeTexto 182">
                <a:extLst>
                  <a:ext uri="{FF2B5EF4-FFF2-40B4-BE49-F238E27FC236}">
                    <a16:creationId xmlns:a16="http://schemas.microsoft.com/office/drawing/2014/main" id="{2BBC187F-9A93-4D6A-BB5A-9D85847B79CE}"/>
                  </a:ext>
                </a:extLst>
              </p:cNvPr>
              <p:cNvSpPr txBox="1"/>
              <p:nvPr/>
            </p:nvSpPr>
            <p:spPr>
              <a:xfrm>
                <a:off x="7812694" y="5458121"/>
                <a:ext cx="1181606" cy="377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𝑃𝑎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²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3" name="CaixaDeTexto 182">
                <a:extLst>
                  <a:ext uri="{FF2B5EF4-FFF2-40B4-BE49-F238E27FC236}">
                    <a16:creationId xmlns:a16="http://schemas.microsoft.com/office/drawing/2014/main" id="{2BBC187F-9A93-4D6A-BB5A-9D85847B7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694" y="5458121"/>
                <a:ext cx="1181606" cy="377860"/>
              </a:xfrm>
              <a:prstGeom prst="rect">
                <a:avLst/>
              </a:prstGeom>
              <a:blipFill>
                <a:blip r:embed="rId65"/>
                <a:stretch>
                  <a:fillRect l="-4145" t="-1613" r="-2591" b="-177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Retângulo 183">
                <a:extLst>
                  <a:ext uri="{FF2B5EF4-FFF2-40B4-BE49-F238E27FC236}">
                    <a16:creationId xmlns:a16="http://schemas.microsoft.com/office/drawing/2014/main" id="{CC35B1B2-F693-4EBC-BB02-90FAAA4C0FD1}"/>
                  </a:ext>
                </a:extLst>
              </p:cNvPr>
              <p:cNvSpPr/>
              <p:nvPr/>
            </p:nvSpPr>
            <p:spPr>
              <a:xfrm>
                <a:off x="994658" y="5698693"/>
                <a:ext cx="3762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4" name="Retângulo 183">
                <a:extLst>
                  <a:ext uri="{FF2B5EF4-FFF2-40B4-BE49-F238E27FC236}">
                    <a16:creationId xmlns:a16="http://schemas.microsoft.com/office/drawing/2014/main" id="{CC35B1B2-F693-4EBC-BB02-90FAAA4C0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58" y="5698693"/>
                <a:ext cx="376257" cy="369332"/>
              </a:xfrm>
              <a:prstGeom prst="rect">
                <a:avLst/>
              </a:prstGeom>
              <a:blipFill>
                <a:blip r:embed="rId6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tângulo 184">
                <a:extLst>
                  <a:ext uri="{FF2B5EF4-FFF2-40B4-BE49-F238E27FC236}">
                    <a16:creationId xmlns:a16="http://schemas.microsoft.com/office/drawing/2014/main" id="{B9DAD1B7-01BD-48A7-8ED3-D67B6DB9671C}"/>
                  </a:ext>
                </a:extLst>
              </p:cNvPr>
              <p:cNvSpPr/>
              <p:nvPr/>
            </p:nvSpPr>
            <p:spPr>
              <a:xfrm>
                <a:off x="1840141" y="5698693"/>
                <a:ext cx="3762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5" name="Retângulo 184">
                <a:extLst>
                  <a:ext uri="{FF2B5EF4-FFF2-40B4-BE49-F238E27FC236}">
                    <a16:creationId xmlns:a16="http://schemas.microsoft.com/office/drawing/2014/main" id="{B9DAD1B7-01BD-48A7-8ED3-D67B6DB967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141" y="5698693"/>
                <a:ext cx="376257" cy="369332"/>
              </a:xfrm>
              <a:prstGeom prst="rect">
                <a:avLst/>
              </a:prstGeom>
              <a:blipFill>
                <a:blip r:embed="rId6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CaixaDeTexto 186">
                <a:extLst>
                  <a:ext uri="{FF2B5EF4-FFF2-40B4-BE49-F238E27FC236}">
                    <a16:creationId xmlns:a16="http://schemas.microsoft.com/office/drawing/2014/main" id="{E4EDC513-57EE-4514-8933-6797D3198F72}"/>
                  </a:ext>
                </a:extLst>
              </p:cNvPr>
              <p:cNvSpPr txBox="1"/>
              <p:nvPr/>
            </p:nvSpPr>
            <p:spPr>
              <a:xfrm>
                <a:off x="9283908" y="5478882"/>
                <a:ext cx="1551707" cy="348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𝑃𝑎𝑏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7" name="CaixaDeTexto 186">
                <a:extLst>
                  <a:ext uri="{FF2B5EF4-FFF2-40B4-BE49-F238E27FC236}">
                    <a16:creationId xmlns:a16="http://schemas.microsoft.com/office/drawing/2014/main" id="{E4EDC513-57EE-4514-8933-6797D3198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908" y="5478882"/>
                <a:ext cx="1551707" cy="348429"/>
              </a:xfrm>
              <a:prstGeom prst="rect">
                <a:avLst/>
              </a:prstGeom>
              <a:blipFill>
                <a:blip r:embed="rId68"/>
                <a:stretch>
                  <a:fillRect l="-3150" r="-3150" b="-175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CaixaDeTexto 188">
                <a:extLst>
                  <a:ext uri="{FF2B5EF4-FFF2-40B4-BE49-F238E27FC236}">
                    <a16:creationId xmlns:a16="http://schemas.microsoft.com/office/drawing/2014/main" id="{1C790B2B-CDBA-4C3C-8E84-534045C4149C}"/>
                  </a:ext>
                </a:extLst>
              </p:cNvPr>
              <p:cNvSpPr txBox="1"/>
              <p:nvPr/>
            </p:nvSpPr>
            <p:spPr>
              <a:xfrm>
                <a:off x="11000629" y="5520120"/>
                <a:ext cx="7988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9" name="CaixaDeTexto 188">
                <a:extLst>
                  <a:ext uri="{FF2B5EF4-FFF2-40B4-BE49-F238E27FC236}">
                    <a16:creationId xmlns:a16="http://schemas.microsoft.com/office/drawing/2014/main" id="{1C790B2B-CDBA-4C3C-8E84-534045C41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0629" y="5520120"/>
                <a:ext cx="798808" cy="276999"/>
              </a:xfrm>
              <a:prstGeom prst="rect">
                <a:avLst/>
              </a:prstGeom>
              <a:blipFill>
                <a:blip r:embed="rId69"/>
                <a:stretch>
                  <a:fillRect l="-6870" r="-6107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CaixaDeTexto 190">
                <a:extLst>
                  <a:ext uri="{FF2B5EF4-FFF2-40B4-BE49-F238E27FC236}">
                    <a16:creationId xmlns:a16="http://schemas.microsoft.com/office/drawing/2014/main" id="{BAE9D9DB-C2EB-439A-898C-8D256F6CEA6B}"/>
                  </a:ext>
                </a:extLst>
              </p:cNvPr>
              <p:cNvSpPr txBox="1"/>
              <p:nvPr/>
            </p:nvSpPr>
            <p:spPr>
              <a:xfrm>
                <a:off x="3148437" y="5483198"/>
                <a:ext cx="782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1" name="CaixaDeTexto 190">
                <a:extLst>
                  <a:ext uri="{FF2B5EF4-FFF2-40B4-BE49-F238E27FC236}">
                    <a16:creationId xmlns:a16="http://schemas.microsoft.com/office/drawing/2014/main" id="{BAE9D9DB-C2EB-439A-898C-8D256F6CE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437" y="5483198"/>
                <a:ext cx="782907" cy="276999"/>
              </a:xfrm>
              <a:prstGeom prst="rect">
                <a:avLst/>
              </a:prstGeom>
              <a:blipFill>
                <a:blip r:embed="rId70"/>
                <a:stretch>
                  <a:fillRect l="-6202" r="-6202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CaixaDeTexto 192">
                <a:extLst>
                  <a:ext uri="{FF2B5EF4-FFF2-40B4-BE49-F238E27FC236}">
                    <a16:creationId xmlns:a16="http://schemas.microsoft.com/office/drawing/2014/main" id="{3AF97D9B-BDE0-4F2A-885B-D9CF0252023F}"/>
                  </a:ext>
                </a:extLst>
              </p:cNvPr>
              <p:cNvSpPr txBox="1"/>
              <p:nvPr/>
            </p:nvSpPr>
            <p:spPr>
              <a:xfrm>
                <a:off x="4266414" y="5472837"/>
                <a:ext cx="1572033" cy="348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𝑃𝑎𝑏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3" name="CaixaDeTexto 192">
                <a:extLst>
                  <a:ext uri="{FF2B5EF4-FFF2-40B4-BE49-F238E27FC236}">
                    <a16:creationId xmlns:a16="http://schemas.microsoft.com/office/drawing/2014/main" id="{3AF97D9B-BDE0-4F2A-885B-D9CF02520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414" y="5472837"/>
                <a:ext cx="1572033" cy="348429"/>
              </a:xfrm>
              <a:prstGeom prst="rect">
                <a:avLst/>
              </a:prstGeom>
              <a:blipFill>
                <a:blip r:embed="rId71"/>
                <a:stretch>
                  <a:fillRect l="-3101" r="-3101" b="-175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Retângulo 194">
                <a:extLst>
                  <a:ext uri="{FF2B5EF4-FFF2-40B4-BE49-F238E27FC236}">
                    <a16:creationId xmlns:a16="http://schemas.microsoft.com/office/drawing/2014/main" id="{416EBC6C-1221-450B-9EEF-FB5715062F87}"/>
                  </a:ext>
                </a:extLst>
              </p:cNvPr>
              <p:cNvSpPr/>
              <p:nvPr/>
            </p:nvSpPr>
            <p:spPr>
              <a:xfrm>
                <a:off x="1660263" y="2681966"/>
                <a:ext cx="3626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5" name="Retângulo 194">
                <a:extLst>
                  <a:ext uri="{FF2B5EF4-FFF2-40B4-BE49-F238E27FC236}">
                    <a16:creationId xmlns:a16="http://schemas.microsoft.com/office/drawing/2014/main" id="{416EBC6C-1221-450B-9EEF-FB5715062F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263" y="2681966"/>
                <a:ext cx="362600" cy="369332"/>
              </a:xfrm>
              <a:prstGeom prst="rect">
                <a:avLst/>
              </a:prstGeom>
              <a:blipFill>
                <a:blip r:embed="rId7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Retângulo 196">
                <a:extLst>
                  <a:ext uri="{FF2B5EF4-FFF2-40B4-BE49-F238E27FC236}">
                    <a16:creationId xmlns:a16="http://schemas.microsoft.com/office/drawing/2014/main" id="{9C7C9EB7-B6E2-49F5-8911-4EBDA797CEA6}"/>
                  </a:ext>
                </a:extLst>
              </p:cNvPr>
              <p:cNvSpPr/>
              <p:nvPr/>
            </p:nvSpPr>
            <p:spPr>
              <a:xfrm>
                <a:off x="1618468" y="3876848"/>
                <a:ext cx="3626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7" name="Retângulo 196">
                <a:extLst>
                  <a:ext uri="{FF2B5EF4-FFF2-40B4-BE49-F238E27FC236}">
                    <a16:creationId xmlns:a16="http://schemas.microsoft.com/office/drawing/2014/main" id="{9C7C9EB7-B6E2-49F5-8911-4EBDA797C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468" y="3876848"/>
                <a:ext cx="362600" cy="369332"/>
              </a:xfrm>
              <a:prstGeom prst="rect">
                <a:avLst/>
              </a:prstGeom>
              <a:blipFill>
                <a:blip r:embed="rId7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Retângulo 198">
                <a:extLst>
                  <a:ext uri="{FF2B5EF4-FFF2-40B4-BE49-F238E27FC236}">
                    <a16:creationId xmlns:a16="http://schemas.microsoft.com/office/drawing/2014/main" id="{6746EDED-389E-4671-BB11-5509F08BA886}"/>
                  </a:ext>
                </a:extLst>
              </p:cNvPr>
              <p:cNvSpPr/>
              <p:nvPr/>
            </p:nvSpPr>
            <p:spPr>
              <a:xfrm>
                <a:off x="1607273" y="4975784"/>
                <a:ext cx="3626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9" name="Retângulo 198">
                <a:extLst>
                  <a:ext uri="{FF2B5EF4-FFF2-40B4-BE49-F238E27FC236}">
                    <a16:creationId xmlns:a16="http://schemas.microsoft.com/office/drawing/2014/main" id="{6746EDED-389E-4671-BB11-5509F08BA8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273" y="4975784"/>
                <a:ext cx="362600" cy="369332"/>
              </a:xfrm>
              <a:prstGeom prst="rect">
                <a:avLst/>
              </a:prstGeom>
              <a:blipFill>
                <a:blip r:embed="rId7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tângulo 200">
                <a:extLst>
                  <a:ext uri="{FF2B5EF4-FFF2-40B4-BE49-F238E27FC236}">
                    <a16:creationId xmlns:a16="http://schemas.microsoft.com/office/drawing/2014/main" id="{6F00CF11-8156-48CC-AD08-C98285214830}"/>
                  </a:ext>
                </a:extLst>
              </p:cNvPr>
              <p:cNvSpPr/>
              <p:nvPr/>
            </p:nvSpPr>
            <p:spPr>
              <a:xfrm>
                <a:off x="1526842" y="6027495"/>
                <a:ext cx="3626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1" name="Retângulo 200">
                <a:extLst>
                  <a:ext uri="{FF2B5EF4-FFF2-40B4-BE49-F238E27FC236}">
                    <a16:creationId xmlns:a16="http://schemas.microsoft.com/office/drawing/2014/main" id="{6F00CF11-8156-48CC-AD08-C982852148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842" y="6027495"/>
                <a:ext cx="362600" cy="369332"/>
              </a:xfrm>
              <a:prstGeom prst="rect">
                <a:avLst/>
              </a:prstGeom>
              <a:blipFill>
                <a:blip r:embed="rId7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CaixaDeTexto 202">
                <a:extLst>
                  <a:ext uri="{FF2B5EF4-FFF2-40B4-BE49-F238E27FC236}">
                    <a16:creationId xmlns:a16="http://schemas.microsoft.com/office/drawing/2014/main" id="{34657C6D-0089-4961-953F-6D7C8D1EDF6F}"/>
                  </a:ext>
                </a:extLst>
              </p:cNvPr>
              <p:cNvSpPr txBox="1"/>
              <p:nvPr/>
            </p:nvSpPr>
            <p:spPr>
              <a:xfrm>
                <a:off x="6504619" y="3167015"/>
                <a:ext cx="1032975" cy="354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ℓ²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3" name="CaixaDeTexto 202">
                <a:extLst>
                  <a:ext uri="{FF2B5EF4-FFF2-40B4-BE49-F238E27FC236}">
                    <a16:creationId xmlns:a16="http://schemas.microsoft.com/office/drawing/2014/main" id="{34657C6D-0089-4961-953F-6D7C8D1ED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619" y="3167015"/>
                <a:ext cx="1032975" cy="354712"/>
              </a:xfrm>
              <a:prstGeom prst="rect">
                <a:avLst/>
              </a:prstGeom>
              <a:blipFill>
                <a:blip r:embed="rId76"/>
                <a:stretch>
                  <a:fillRect l="-4734" t="-3448" r="-4734" b="-155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CaixaDeTexto 204">
                <a:extLst>
                  <a:ext uri="{FF2B5EF4-FFF2-40B4-BE49-F238E27FC236}">
                    <a16:creationId xmlns:a16="http://schemas.microsoft.com/office/drawing/2014/main" id="{0D5A8EB9-B363-4DD2-B4A6-DA39AA83B9CC}"/>
                  </a:ext>
                </a:extLst>
              </p:cNvPr>
              <p:cNvSpPr txBox="1"/>
              <p:nvPr/>
            </p:nvSpPr>
            <p:spPr>
              <a:xfrm>
                <a:off x="7825558" y="3170595"/>
                <a:ext cx="1048877" cy="3696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ℓ²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5" name="CaixaDeTexto 204">
                <a:extLst>
                  <a:ext uri="{FF2B5EF4-FFF2-40B4-BE49-F238E27FC236}">
                    <a16:creationId xmlns:a16="http://schemas.microsoft.com/office/drawing/2014/main" id="{0D5A8EB9-B363-4DD2-B4A6-DA39AA83B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558" y="3170595"/>
                <a:ext cx="1048877" cy="369653"/>
              </a:xfrm>
              <a:prstGeom prst="rect">
                <a:avLst/>
              </a:prstGeom>
              <a:blipFill>
                <a:blip r:embed="rId77"/>
                <a:stretch>
                  <a:fillRect l="-5233" t="-1639" r="-4070" b="-11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CaixaDeTexto 206">
                <a:extLst>
                  <a:ext uri="{FF2B5EF4-FFF2-40B4-BE49-F238E27FC236}">
                    <a16:creationId xmlns:a16="http://schemas.microsoft.com/office/drawing/2014/main" id="{EF4511CC-EBEF-4BB8-9C77-53CBE1F18E11}"/>
                  </a:ext>
                </a:extLst>
              </p:cNvPr>
              <p:cNvSpPr txBox="1"/>
              <p:nvPr/>
            </p:nvSpPr>
            <p:spPr>
              <a:xfrm>
                <a:off x="7900931" y="4302676"/>
                <a:ext cx="1048877" cy="356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ℓ²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7" name="CaixaDeTexto 206">
                <a:extLst>
                  <a:ext uri="{FF2B5EF4-FFF2-40B4-BE49-F238E27FC236}">
                    <a16:creationId xmlns:a16="http://schemas.microsoft.com/office/drawing/2014/main" id="{EF4511CC-EBEF-4BB8-9C77-53CBE1F18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931" y="4302676"/>
                <a:ext cx="1048877" cy="356444"/>
              </a:xfrm>
              <a:prstGeom prst="rect">
                <a:avLst/>
              </a:prstGeom>
              <a:blipFill>
                <a:blip r:embed="rId78"/>
                <a:stretch>
                  <a:fillRect l="-4651" t="-1724" r="-4070" b="-155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CaixaDeTexto 208">
                <a:extLst>
                  <a:ext uri="{FF2B5EF4-FFF2-40B4-BE49-F238E27FC236}">
                    <a16:creationId xmlns:a16="http://schemas.microsoft.com/office/drawing/2014/main" id="{86D47558-66B9-43D1-BD60-1ABD9B27338A}"/>
                  </a:ext>
                </a:extLst>
              </p:cNvPr>
              <p:cNvSpPr txBox="1"/>
              <p:nvPr/>
            </p:nvSpPr>
            <p:spPr>
              <a:xfrm>
                <a:off x="6530069" y="4317538"/>
                <a:ext cx="1032975" cy="356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ℓ²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9" name="CaixaDeTexto 208">
                <a:extLst>
                  <a:ext uri="{FF2B5EF4-FFF2-40B4-BE49-F238E27FC236}">
                    <a16:creationId xmlns:a16="http://schemas.microsoft.com/office/drawing/2014/main" id="{86D47558-66B9-43D1-BD60-1ABD9B273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069" y="4317538"/>
                <a:ext cx="1032975" cy="356444"/>
              </a:xfrm>
              <a:prstGeom prst="rect">
                <a:avLst/>
              </a:prstGeom>
              <a:blipFill>
                <a:blip r:embed="rId79"/>
                <a:stretch>
                  <a:fillRect l="-4706" t="-1695" r="-4118" b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CaixaDeTexto 210">
                <a:extLst>
                  <a:ext uri="{FF2B5EF4-FFF2-40B4-BE49-F238E27FC236}">
                    <a16:creationId xmlns:a16="http://schemas.microsoft.com/office/drawing/2014/main" id="{1E0AEAEB-4E40-41F1-86AA-0B3F747AA3E1}"/>
                  </a:ext>
                </a:extLst>
              </p:cNvPr>
              <p:cNvSpPr txBox="1"/>
              <p:nvPr/>
            </p:nvSpPr>
            <p:spPr>
              <a:xfrm>
                <a:off x="9457457" y="3183494"/>
                <a:ext cx="1032975" cy="354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ℓ²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1" name="CaixaDeTexto 210">
                <a:extLst>
                  <a:ext uri="{FF2B5EF4-FFF2-40B4-BE49-F238E27FC236}">
                    <a16:creationId xmlns:a16="http://schemas.microsoft.com/office/drawing/2014/main" id="{1E0AEAEB-4E40-41F1-86AA-0B3F747AA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457" y="3183494"/>
                <a:ext cx="1032975" cy="354712"/>
              </a:xfrm>
              <a:prstGeom prst="rect">
                <a:avLst/>
              </a:prstGeom>
              <a:blipFill>
                <a:blip r:embed="rId80"/>
                <a:stretch>
                  <a:fillRect l="-4706" t="-1724" r="-4118" b="-17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CaixaDeTexto 212">
                <a:extLst>
                  <a:ext uri="{FF2B5EF4-FFF2-40B4-BE49-F238E27FC236}">
                    <a16:creationId xmlns:a16="http://schemas.microsoft.com/office/drawing/2014/main" id="{9F9EB38F-7340-4E20-928F-1D7091BAC186}"/>
                  </a:ext>
                </a:extLst>
              </p:cNvPr>
              <p:cNvSpPr txBox="1"/>
              <p:nvPr/>
            </p:nvSpPr>
            <p:spPr>
              <a:xfrm>
                <a:off x="10835615" y="3228556"/>
                <a:ext cx="7988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3" name="CaixaDeTexto 212">
                <a:extLst>
                  <a:ext uri="{FF2B5EF4-FFF2-40B4-BE49-F238E27FC236}">
                    <a16:creationId xmlns:a16="http://schemas.microsoft.com/office/drawing/2014/main" id="{9F9EB38F-7340-4E20-928F-1D7091BAC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5615" y="3228556"/>
                <a:ext cx="798808" cy="276999"/>
              </a:xfrm>
              <a:prstGeom prst="rect">
                <a:avLst/>
              </a:prstGeom>
              <a:blipFill>
                <a:blip r:embed="rId81"/>
                <a:stretch>
                  <a:fillRect l="-6061" r="-6061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CaixaDeTexto 214">
                <a:extLst>
                  <a:ext uri="{FF2B5EF4-FFF2-40B4-BE49-F238E27FC236}">
                    <a16:creationId xmlns:a16="http://schemas.microsoft.com/office/drawing/2014/main" id="{73B4DBB7-50F1-4BF5-94CE-26C4496903AA}"/>
                  </a:ext>
                </a:extLst>
              </p:cNvPr>
              <p:cNvSpPr txBox="1"/>
              <p:nvPr/>
            </p:nvSpPr>
            <p:spPr>
              <a:xfrm>
                <a:off x="10896480" y="4375585"/>
                <a:ext cx="7988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5" name="CaixaDeTexto 214">
                <a:extLst>
                  <a:ext uri="{FF2B5EF4-FFF2-40B4-BE49-F238E27FC236}">
                    <a16:creationId xmlns:a16="http://schemas.microsoft.com/office/drawing/2014/main" id="{73B4DBB7-50F1-4BF5-94CE-26C449690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480" y="4375585"/>
                <a:ext cx="798808" cy="276999"/>
              </a:xfrm>
              <a:prstGeom prst="rect">
                <a:avLst/>
              </a:prstGeom>
              <a:blipFill>
                <a:blip r:embed="rId82"/>
                <a:stretch>
                  <a:fillRect l="-6061" r="-6061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CaixaDeTexto 216">
                <a:extLst>
                  <a:ext uri="{FF2B5EF4-FFF2-40B4-BE49-F238E27FC236}">
                    <a16:creationId xmlns:a16="http://schemas.microsoft.com/office/drawing/2014/main" id="{9CD96437-76AE-4A26-A3D7-416FC5ECAF22}"/>
                  </a:ext>
                </a:extLst>
              </p:cNvPr>
              <p:cNvSpPr txBox="1"/>
              <p:nvPr/>
            </p:nvSpPr>
            <p:spPr>
              <a:xfrm>
                <a:off x="3475424" y="3244728"/>
                <a:ext cx="782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7" name="CaixaDeTexto 216">
                <a:extLst>
                  <a:ext uri="{FF2B5EF4-FFF2-40B4-BE49-F238E27FC236}">
                    <a16:creationId xmlns:a16="http://schemas.microsoft.com/office/drawing/2014/main" id="{9CD96437-76AE-4A26-A3D7-416FC5ECA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424" y="3244728"/>
                <a:ext cx="782907" cy="276999"/>
              </a:xfrm>
              <a:prstGeom prst="rect">
                <a:avLst/>
              </a:prstGeom>
              <a:blipFill>
                <a:blip r:embed="rId83"/>
                <a:stretch>
                  <a:fillRect l="-6202" r="-6202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CaixaDeTexto 218">
                <a:extLst>
                  <a:ext uri="{FF2B5EF4-FFF2-40B4-BE49-F238E27FC236}">
                    <a16:creationId xmlns:a16="http://schemas.microsoft.com/office/drawing/2014/main" id="{A3EDE26B-088E-4F88-8B29-D8657D1360F3}"/>
                  </a:ext>
                </a:extLst>
              </p:cNvPr>
              <p:cNvSpPr txBox="1"/>
              <p:nvPr/>
            </p:nvSpPr>
            <p:spPr>
              <a:xfrm>
                <a:off x="3486932" y="4391063"/>
                <a:ext cx="782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9" name="CaixaDeTexto 218">
                <a:extLst>
                  <a:ext uri="{FF2B5EF4-FFF2-40B4-BE49-F238E27FC236}">
                    <a16:creationId xmlns:a16="http://schemas.microsoft.com/office/drawing/2014/main" id="{A3EDE26B-088E-4F88-8B29-D8657D136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932" y="4391063"/>
                <a:ext cx="782907" cy="276999"/>
              </a:xfrm>
              <a:prstGeom prst="rect">
                <a:avLst/>
              </a:prstGeom>
              <a:blipFill>
                <a:blip r:embed="rId84"/>
                <a:stretch>
                  <a:fillRect l="-6250" r="-7031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CaixaDeTexto 220">
                <a:extLst>
                  <a:ext uri="{FF2B5EF4-FFF2-40B4-BE49-F238E27FC236}">
                    <a16:creationId xmlns:a16="http://schemas.microsoft.com/office/drawing/2014/main" id="{B1D043B8-EF9C-4544-9566-D330F0AAB38F}"/>
                  </a:ext>
                </a:extLst>
              </p:cNvPr>
              <p:cNvSpPr txBox="1"/>
              <p:nvPr/>
            </p:nvSpPr>
            <p:spPr>
              <a:xfrm>
                <a:off x="4620748" y="3174748"/>
                <a:ext cx="1146660" cy="354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ℓ²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1" name="CaixaDeTexto 220">
                <a:extLst>
                  <a:ext uri="{FF2B5EF4-FFF2-40B4-BE49-F238E27FC236}">
                    <a16:creationId xmlns:a16="http://schemas.microsoft.com/office/drawing/2014/main" id="{B1D043B8-EF9C-4544-9566-D330F0AAB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748" y="3174748"/>
                <a:ext cx="1146660" cy="354712"/>
              </a:xfrm>
              <a:prstGeom prst="rect">
                <a:avLst/>
              </a:prstGeom>
              <a:blipFill>
                <a:blip r:embed="rId85"/>
                <a:stretch>
                  <a:fillRect l="-4255" t="-1724" r="-3723" b="-155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CaixaDeTexto 222">
                <a:extLst>
                  <a:ext uri="{FF2B5EF4-FFF2-40B4-BE49-F238E27FC236}">
                    <a16:creationId xmlns:a16="http://schemas.microsoft.com/office/drawing/2014/main" id="{662D7806-E1F8-4018-96EA-9F8183EEAF37}"/>
                  </a:ext>
                </a:extLst>
              </p:cNvPr>
              <p:cNvSpPr txBox="1"/>
              <p:nvPr/>
            </p:nvSpPr>
            <p:spPr>
              <a:xfrm>
                <a:off x="4643543" y="4317538"/>
                <a:ext cx="1048877" cy="356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ℓ²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3" name="CaixaDeTexto 222">
                <a:extLst>
                  <a:ext uri="{FF2B5EF4-FFF2-40B4-BE49-F238E27FC236}">
                    <a16:creationId xmlns:a16="http://schemas.microsoft.com/office/drawing/2014/main" id="{662D7806-E1F8-4018-96EA-9F8183EEA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543" y="4317538"/>
                <a:ext cx="1048877" cy="356444"/>
              </a:xfrm>
              <a:prstGeom prst="rect">
                <a:avLst/>
              </a:prstGeom>
              <a:blipFill>
                <a:blip r:embed="rId86"/>
                <a:stretch>
                  <a:fillRect l="-5233" t="-1695" r="-4070" b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CaixaDeTexto 224">
                <a:extLst>
                  <a:ext uri="{FF2B5EF4-FFF2-40B4-BE49-F238E27FC236}">
                    <a16:creationId xmlns:a16="http://schemas.microsoft.com/office/drawing/2014/main" id="{62474771-2E60-461A-9E43-EF2F264D759D}"/>
                  </a:ext>
                </a:extLst>
              </p:cNvPr>
              <p:cNvSpPr txBox="1"/>
              <p:nvPr/>
            </p:nvSpPr>
            <p:spPr>
              <a:xfrm>
                <a:off x="9439612" y="4350596"/>
                <a:ext cx="1130759" cy="356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ℓ²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5" name="CaixaDeTexto 224">
                <a:extLst>
                  <a:ext uri="{FF2B5EF4-FFF2-40B4-BE49-F238E27FC236}">
                    <a16:creationId xmlns:a16="http://schemas.microsoft.com/office/drawing/2014/main" id="{62474771-2E60-461A-9E43-EF2F264D7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612" y="4350596"/>
                <a:ext cx="1130759" cy="356444"/>
              </a:xfrm>
              <a:prstGeom prst="rect">
                <a:avLst/>
              </a:prstGeom>
              <a:blipFill>
                <a:blip r:embed="rId87"/>
                <a:stretch>
                  <a:fillRect l="-3763" t="-3448" r="-3763" b="-155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CaixaDeTexto 227">
                <a:extLst>
                  <a:ext uri="{FF2B5EF4-FFF2-40B4-BE49-F238E27FC236}">
                    <a16:creationId xmlns:a16="http://schemas.microsoft.com/office/drawing/2014/main" id="{39A6D91F-DA43-400B-82EE-172654A53FAE}"/>
                  </a:ext>
                </a:extLst>
              </p:cNvPr>
              <p:cNvSpPr txBox="1"/>
              <p:nvPr/>
            </p:nvSpPr>
            <p:spPr>
              <a:xfrm>
                <a:off x="6604597" y="3687452"/>
                <a:ext cx="904671" cy="334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8" name="CaixaDeTexto 227">
                <a:extLst>
                  <a:ext uri="{FF2B5EF4-FFF2-40B4-BE49-F238E27FC236}">
                    <a16:creationId xmlns:a16="http://schemas.microsoft.com/office/drawing/2014/main" id="{39A6D91F-DA43-400B-82EE-172654A53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597" y="3687452"/>
                <a:ext cx="904671" cy="334002"/>
              </a:xfrm>
              <a:prstGeom prst="rect">
                <a:avLst/>
              </a:prstGeom>
              <a:blipFill>
                <a:blip r:embed="rId88"/>
                <a:stretch>
                  <a:fillRect l="-5369" t="-1818" r="-4027" b="-16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CaixaDeTexto 229">
                <a:extLst>
                  <a:ext uri="{FF2B5EF4-FFF2-40B4-BE49-F238E27FC236}">
                    <a16:creationId xmlns:a16="http://schemas.microsoft.com/office/drawing/2014/main" id="{155706DD-60CD-4616-A629-35B5D1D2A1A9}"/>
                  </a:ext>
                </a:extLst>
              </p:cNvPr>
              <p:cNvSpPr txBox="1"/>
              <p:nvPr/>
            </p:nvSpPr>
            <p:spPr>
              <a:xfrm>
                <a:off x="7863317" y="3715283"/>
                <a:ext cx="920573" cy="335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0" name="CaixaDeTexto 229">
                <a:extLst>
                  <a:ext uri="{FF2B5EF4-FFF2-40B4-BE49-F238E27FC236}">
                    <a16:creationId xmlns:a16="http://schemas.microsoft.com/office/drawing/2014/main" id="{155706DD-60CD-4616-A629-35B5D1D2A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317" y="3715283"/>
                <a:ext cx="920573" cy="335733"/>
              </a:xfrm>
              <a:prstGeom prst="rect">
                <a:avLst/>
              </a:prstGeom>
              <a:blipFill>
                <a:blip r:embed="rId89"/>
                <a:stretch>
                  <a:fillRect l="-5960" r="-3311" b="-160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CaixaDeTexto 231">
                <a:extLst>
                  <a:ext uri="{FF2B5EF4-FFF2-40B4-BE49-F238E27FC236}">
                    <a16:creationId xmlns:a16="http://schemas.microsoft.com/office/drawing/2014/main" id="{0F189AAA-9DA3-4BF4-B95E-CAD18952A134}"/>
                  </a:ext>
                </a:extLst>
              </p:cNvPr>
              <p:cNvSpPr txBox="1"/>
              <p:nvPr/>
            </p:nvSpPr>
            <p:spPr>
              <a:xfrm>
                <a:off x="6614362" y="4850185"/>
                <a:ext cx="904671" cy="335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2" name="CaixaDeTexto 231">
                <a:extLst>
                  <a:ext uri="{FF2B5EF4-FFF2-40B4-BE49-F238E27FC236}">
                    <a16:creationId xmlns:a16="http://schemas.microsoft.com/office/drawing/2014/main" id="{0F189AAA-9DA3-4BF4-B95E-CAD18952A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362" y="4850185"/>
                <a:ext cx="904671" cy="335733"/>
              </a:xfrm>
              <a:prstGeom prst="rect">
                <a:avLst/>
              </a:prstGeom>
              <a:blipFill>
                <a:blip r:embed="rId90"/>
                <a:stretch>
                  <a:fillRect l="-5405" t="-1818" r="-4730" b="-16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CaixaDeTexto 233">
                <a:extLst>
                  <a:ext uri="{FF2B5EF4-FFF2-40B4-BE49-F238E27FC236}">
                    <a16:creationId xmlns:a16="http://schemas.microsoft.com/office/drawing/2014/main" id="{BD2C3EA4-4971-42FF-8F2F-F4EF505A591A}"/>
                  </a:ext>
                </a:extLst>
              </p:cNvPr>
              <p:cNvSpPr txBox="1"/>
              <p:nvPr/>
            </p:nvSpPr>
            <p:spPr>
              <a:xfrm>
                <a:off x="7926338" y="4839972"/>
                <a:ext cx="920573" cy="335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4" name="CaixaDeTexto 233">
                <a:extLst>
                  <a:ext uri="{FF2B5EF4-FFF2-40B4-BE49-F238E27FC236}">
                    <a16:creationId xmlns:a16="http://schemas.microsoft.com/office/drawing/2014/main" id="{BD2C3EA4-4971-42FF-8F2F-F4EF505A5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338" y="4839972"/>
                <a:ext cx="920573" cy="335733"/>
              </a:xfrm>
              <a:prstGeom prst="rect">
                <a:avLst/>
              </a:prstGeom>
              <a:blipFill>
                <a:blip r:embed="rId91"/>
                <a:stretch>
                  <a:fillRect l="-5298" t="-1818" r="-3974" b="-16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CaixaDeTexto 235">
                <a:extLst>
                  <a:ext uri="{FF2B5EF4-FFF2-40B4-BE49-F238E27FC236}">
                    <a16:creationId xmlns:a16="http://schemas.microsoft.com/office/drawing/2014/main" id="{C4236BE5-E9F2-48B4-A172-7B12BE90A6E4}"/>
                  </a:ext>
                </a:extLst>
              </p:cNvPr>
              <p:cNvSpPr txBox="1"/>
              <p:nvPr/>
            </p:nvSpPr>
            <p:spPr>
              <a:xfrm>
                <a:off x="6183518" y="5915946"/>
                <a:ext cx="1469505" cy="380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𝑃𝑏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²(3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³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6" name="CaixaDeTexto 235">
                <a:extLst>
                  <a:ext uri="{FF2B5EF4-FFF2-40B4-BE49-F238E27FC236}">
                    <a16:creationId xmlns:a16="http://schemas.microsoft.com/office/drawing/2014/main" id="{C4236BE5-E9F2-48B4-A172-7B12BE90A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518" y="5915946"/>
                <a:ext cx="1469505" cy="380938"/>
              </a:xfrm>
              <a:prstGeom prst="rect">
                <a:avLst/>
              </a:prstGeom>
              <a:blipFill>
                <a:blip r:embed="rId92"/>
                <a:stretch>
                  <a:fillRect l="-2905" t="-3175" r="-3734" b="-158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CaixaDeTexto 237">
                <a:extLst>
                  <a:ext uri="{FF2B5EF4-FFF2-40B4-BE49-F238E27FC236}">
                    <a16:creationId xmlns:a16="http://schemas.microsoft.com/office/drawing/2014/main" id="{5A8BEE8E-6D4A-47D1-8083-01D8D5484BF3}"/>
                  </a:ext>
                </a:extLst>
              </p:cNvPr>
              <p:cNvSpPr txBox="1"/>
              <p:nvPr/>
            </p:nvSpPr>
            <p:spPr>
              <a:xfrm>
                <a:off x="7711923" y="5900407"/>
                <a:ext cx="1490216" cy="380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𝑃𝑎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²(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³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8" name="CaixaDeTexto 237">
                <a:extLst>
                  <a:ext uri="{FF2B5EF4-FFF2-40B4-BE49-F238E27FC236}">
                    <a16:creationId xmlns:a16="http://schemas.microsoft.com/office/drawing/2014/main" id="{5A8BEE8E-6D4A-47D1-8083-01D8D5484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923" y="5900407"/>
                <a:ext cx="1490216" cy="380938"/>
              </a:xfrm>
              <a:prstGeom prst="rect">
                <a:avLst/>
              </a:prstGeom>
              <a:blipFill>
                <a:blip r:embed="rId93"/>
                <a:stretch>
                  <a:fillRect l="-2857" t="-3226" r="-3265" b="-177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37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0AFB745-6FD9-4DC5-A32E-12658A80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err="1"/>
              <a:t>Exercicio</a:t>
            </a:r>
            <a:r>
              <a:rPr lang="en-US" dirty="0"/>
              <a:t> 01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BE9B1ED-EDBF-4B83-981D-FE05C3B33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Calcule</a:t>
            </a:r>
            <a:r>
              <a:rPr lang="en-US" sz="2000" dirty="0"/>
              <a:t> o </a:t>
            </a:r>
            <a:r>
              <a:rPr lang="en-US" sz="2000" dirty="0" err="1"/>
              <a:t>Diagrama</a:t>
            </a:r>
            <a:r>
              <a:rPr lang="en-US" sz="2000" dirty="0"/>
              <a:t> de </a:t>
            </a:r>
            <a:r>
              <a:rPr lang="en-US" sz="2000" dirty="0" err="1"/>
              <a:t>Momento</a:t>
            </a:r>
            <a:r>
              <a:rPr lang="en-US" sz="2000" dirty="0"/>
              <a:t> </a:t>
            </a:r>
            <a:r>
              <a:rPr lang="en-US" sz="2000" dirty="0" err="1"/>
              <a:t>pelo</a:t>
            </a:r>
            <a:r>
              <a:rPr lang="en-US" sz="2000" dirty="0"/>
              <a:t> </a:t>
            </a:r>
            <a:r>
              <a:rPr lang="en-US" sz="2000" dirty="0" err="1"/>
              <a:t>Método</a:t>
            </a:r>
            <a:r>
              <a:rPr lang="en-US" sz="2000" dirty="0"/>
              <a:t> de Cross, </a:t>
            </a:r>
            <a:r>
              <a:rPr lang="en-US" sz="2000" dirty="0" err="1"/>
              <a:t>sabendo</a:t>
            </a:r>
            <a:r>
              <a:rPr lang="en-US" sz="2000" dirty="0"/>
              <a:t> que q vale 30 </a:t>
            </a:r>
            <a:r>
              <a:rPr lang="en-US" sz="2000" dirty="0" err="1"/>
              <a:t>kN</a:t>
            </a:r>
            <a:r>
              <a:rPr lang="en-US" sz="2000" dirty="0"/>
              <a:t>/m e EI=40.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7D46BEA-7BA6-436F-B869-4A6C57517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1" b="37791"/>
          <a:stretch/>
        </p:blipFill>
        <p:spPr>
          <a:xfrm>
            <a:off x="1424448" y="3149256"/>
            <a:ext cx="9700752" cy="175962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A7249F9C-7C75-435E-A50F-B1D7D8B3DAF7}"/>
              </a:ext>
            </a:extLst>
          </p:cNvPr>
          <p:cNvSpPr txBox="1"/>
          <p:nvPr/>
        </p:nvSpPr>
        <p:spPr>
          <a:xfrm>
            <a:off x="3157119" y="4753932"/>
            <a:ext cx="118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4,0 m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3DDEF66-6C25-4E0E-B1E0-CB87FC16306A}"/>
              </a:ext>
            </a:extLst>
          </p:cNvPr>
          <p:cNvSpPr txBox="1"/>
          <p:nvPr/>
        </p:nvSpPr>
        <p:spPr>
          <a:xfrm>
            <a:off x="8735164" y="4750580"/>
            <a:ext cx="118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4,0 m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8B95762-E5DD-4DE0-8820-C3A7F6276B99}"/>
              </a:ext>
            </a:extLst>
          </p:cNvPr>
          <p:cNvSpPr txBox="1"/>
          <p:nvPr/>
        </p:nvSpPr>
        <p:spPr>
          <a:xfrm>
            <a:off x="5946141" y="4750580"/>
            <a:ext cx="118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3,0 m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81ABCDB-2906-439D-A41E-25EB373C9D0F}"/>
              </a:ext>
            </a:extLst>
          </p:cNvPr>
          <p:cNvSpPr/>
          <p:nvPr/>
        </p:nvSpPr>
        <p:spPr>
          <a:xfrm>
            <a:off x="4982817" y="3988904"/>
            <a:ext cx="278296" cy="225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EE5E356-C12A-45D9-A6D3-AD1346D8AAAD}"/>
              </a:ext>
            </a:extLst>
          </p:cNvPr>
          <p:cNvSpPr/>
          <p:nvPr/>
        </p:nvSpPr>
        <p:spPr>
          <a:xfrm>
            <a:off x="7255565" y="4001294"/>
            <a:ext cx="278296" cy="225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48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30EBD5-E63F-4621-A3C3-DDF0EEED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60594" y="6368648"/>
            <a:ext cx="2743200" cy="365125"/>
          </a:xfrm>
        </p:spPr>
        <p:txBody>
          <a:bodyPr/>
          <a:lstStyle/>
          <a:p>
            <a:pPr rtl="0"/>
            <a:fld id="{B6E62EC5-0DC6-4A78-BB05-D67BCA50AA36}" type="datetime1">
              <a:rPr lang="pt-BR" smtClean="0"/>
              <a:t>27/10/2021</a:t>
            </a:fld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F799DD8-8F18-41DF-9792-044B747DA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9079" y="198370"/>
            <a:ext cx="2065867" cy="292220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26D0C0E-0BA5-444E-BFC7-37C5A7AE8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5782" y="2012148"/>
            <a:ext cx="1768449" cy="25015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AD6DB47-07F3-460D-B9E7-FDFDF1251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5782" y="3663180"/>
            <a:ext cx="1768449" cy="25015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5A126EB-043A-4F28-AB72-BB99DBEE8621}"/>
              </a:ext>
            </a:extLst>
          </p:cNvPr>
          <p:cNvSpPr txBox="1"/>
          <p:nvPr/>
        </p:nvSpPr>
        <p:spPr>
          <a:xfrm>
            <a:off x="1711333" y="1724095"/>
            <a:ext cx="118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4,0 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AC2F79E-6AF8-4FA5-9808-DCED5B04EA5C}"/>
              </a:ext>
            </a:extLst>
          </p:cNvPr>
          <p:cNvSpPr txBox="1"/>
          <p:nvPr/>
        </p:nvSpPr>
        <p:spPr>
          <a:xfrm>
            <a:off x="1711333" y="3375127"/>
            <a:ext cx="118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3,0 m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66983EF-84ED-4A4C-BA2C-87673C64EDE1}"/>
              </a:ext>
            </a:extLst>
          </p:cNvPr>
          <p:cNvSpPr txBox="1"/>
          <p:nvPr/>
        </p:nvSpPr>
        <p:spPr>
          <a:xfrm>
            <a:off x="1711333" y="5081759"/>
            <a:ext cx="118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4,0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BF045D2-F412-476D-A8EE-3DEC4E8DBD28}"/>
                  </a:ext>
                </a:extLst>
              </p:cNvPr>
              <p:cNvSpPr txBox="1"/>
              <p:nvPr/>
            </p:nvSpPr>
            <p:spPr>
              <a:xfrm>
                <a:off x="4801580" y="1434125"/>
                <a:ext cx="1075872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BF045D2-F412-476D-A8EE-3DEC4E8DB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580" y="1434125"/>
                <a:ext cx="1075872" cy="384721"/>
              </a:xfrm>
              <a:prstGeom prst="rect">
                <a:avLst/>
              </a:prstGeom>
              <a:blipFill>
                <a:blip r:embed="rId4"/>
                <a:stretch>
                  <a:fillRect l="-6250" r="-6818" b="-158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A9871EE-D816-49CD-9962-341C2723B798}"/>
                  </a:ext>
                </a:extLst>
              </p:cNvPr>
              <p:cNvSpPr txBox="1"/>
              <p:nvPr/>
            </p:nvSpPr>
            <p:spPr>
              <a:xfrm>
                <a:off x="6558513" y="1322430"/>
                <a:ext cx="3693383" cy="506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sz="25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sz="25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5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p>
                                <m:sSupPr>
                                  <m:ctrlPr>
                                    <a:rPr lang="pt-BR" sz="2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pt-BR" sz="2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.30 . </m:t>
                              </m:r>
                              <m:sSup>
                                <m:sSupPr>
                                  <m:ctrlPr>
                                    <a:rPr lang="pt-BR" sz="2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pt-BR" sz="2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=−60 </m:t>
                          </m:r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𝑘𝑁𝑚</m:t>
                          </m:r>
                        </m:e>
                      </m:box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A9871EE-D816-49CD-9962-341C2723B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513" y="1322430"/>
                <a:ext cx="3693383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m 22">
            <a:extLst>
              <a:ext uri="{FF2B5EF4-FFF2-40B4-BE49-F238E27FC236}">
                <a16:creationId xmlns:a16="http://schemas.microsoft.com/office/drawing/2014/main" id="{A43EA255-8E3F-43A7-8FE1-1E7085CF75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1" r="40338"/>
          <a:stretch/>
        </p:blipFill>
        <p:spPr>
          <a:xfrm rot="16200000">
            <a:off x="1747344" y="-70398"/>
            <a:ext cx="369334" cy="2181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EFFBDEC6-308A-405B-A113-1369BCD3AA6F}"/>
                  </a:ext>
                </a:extLst>
              </p:cNvPr>
              <p:cNvSpPr txBox="1"/>
              <p:nvPr/>
            </p:nvSpPr>
            <p:spPr>
              <a:xfrm>
                <a:off x="5441180" y="2367048"/>
                <a:ext cx="4035079" cy="493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sz="25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ℓ²</m:t>
                              </m:r>
                            </m:num>
                            <m:den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=+</m:t>
                          </m:r>
                          <m:f>
                            <m:f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30 . 3²</m:t>
                              </m:r>
                            </m:num>
                            <m:den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box>
                      <m:r>
                        <a:rPr lang="pt-BR" sz="2500" b="0" i="0" smtClean="0">
                          <a:latin typeface="Cambria Math" panose="02040503050406030204" pitchFamily="18" charset="0"/>
                        </a:rPr>
                        <m:t>=22,5 </m:t>
                      </m:r>
                      <m:r>
                        <m:rPr>
                          <m:sty m:val="p"/>
                        </m:rPr>
                        <a:rPr lang="pt-BR" sz="2500" b="0" i="0" smtClean="0">
                          <a:latin typeface="Cambria Math" panose="02040503050406030204" pitchFamily="18" charset="0"/>
                        </a:rPr>
                        <m:t>kNm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EFFBDEC6-308A-405B-A113-1369BCD3A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180" y="2367048"/>
                <a:ext cx="4035079" cy="493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47C9B13C-CCF5-45FF-85AD-591341E80A8A}"/>
                  </a:ext>
                </a:extLst>
              </p:cNvPr>
              <p:cNvSpPr txBox="1"/>
              <p:nvPr/>
            </p:nvSpPr>
            <p:spPr>
              <a:xfrm>
                <a:off x="4801580" y="3228044"/>
                <a:ext cx="4937506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sz="25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ℓ²</m:t>
                              </m:r>
                            </m:num>
                            <m:den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box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500" i="1">
                              <a:latin typeface="Cambria Math" panose="02040503050406030204" pitchFamily="18" charset="0"/>
                            </a:rPr>
                            <m:t>30 . </m:t>
                          </m:r>
                          <m:sSup>
                            <m:sSup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5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pt-BR" sz="2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5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=−22,5 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𝑘𝑁𝑚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47C9B13C-CCF5-45FF-85AD-591341E80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580" y="3228044"/>
                <a:ext cx="493750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C8676B8B-FC2F-49C6-89E6-2EE1C6999F8B}"/>
                  </a:ext>
                </a:extLst>
              </p:cNvPr>
              <p:cNvSpPr txBox="1"/>
              <p:nvPr/>
            </p:nvSpPr>
            <p:spPr>
              <a:xfrm>
                <a:off x="5282843" y="4467026"/>
                <a:ext cx="4023024" cy="493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sz="25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ℓ²</m:t>
                              </m:r>
                            </m:num>
                            <m:den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=+</m:t>
                          </m:r>
                          <m:f>
                            <m:f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30 . 4²</m:t>
                              </m:r>
                            </m:num>
                            <m:den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box>
                      <m:r>
                        <a:rPr lang="pt-BR" sz="2500" b="0" i="0" smtClean="0">
                          <a:latin typeface="Cambria Math" panose="02040503050406030204" pitchFamily="18" charset="0"/>
                        </a:rPr>
                        <m:t>=40,0 </m:t>
                      </m:r>
                      <m:r>
                        <m:rPr>
                          <m:sty m:val="p"/>
                        </m:rPr>
                        <a:rPr lang="pt-BR" sz="2500" b="0" i="0" smtClean="0">
                          <a:latin typeface="Cambria Math" panose="02040503050406030204" pitchFamily="18" charset="0"/>
                        </a:rPr>
                        <m:t>kNm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C8676B8B-FC2F-49C6-89E6-2EE1C6999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843" y="4467026"/>
                <a:ext cx="4023024" cy="4934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FCE445EB-2B6A-4E32-A968-E8171143A995}"/>
                  </a:ext>
                </a:extLst>
              </p:cNvPr>
              <p:cNvSpPr txBox="1"/>
              <p:nvPr/>
            </p:nvSpPr>
            <p:spPr>
              <a:xfrm>
                <a:off x="4979418" y="5101870"/>
                <a:ext cx="4958602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sz="25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ℓ²</m:t>
                              </m:r>
                            </m:num>
                            <m:den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box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500" i="1">
                              <a:latin typeface="Cambria Math" panose="02040503050406030204" pitchFamily="18" charset="0"/>
                            </a:rPr>
                            <m:t>30 . </m:t>
                          </m:r>
                          <m:sSup>
                            <m:sSupPr>
                              <m:ctrlPr>
                                <a:rPr lang="pt-BR" sz="2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pt-BR" sz="2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5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=−40,0 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𝑘𝑁𝑚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FCE445EB-2B6A-4E32-A968-E8171143A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418" y="5101870"/>
                <a:ext cx="4958602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20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5" grpId="0"/>
      <p:bldP spid="27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02D9877-2D9D-439A-948B-429299D6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43713A-F4DD-4FBD-9DD6-C5B4A339B115}" type="datetime1">
              <a:rPr lang="pt-BR" smtClean="0"/>
              <a:t>27/10/2021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007D538-DCF1-43D4-A02D-1F91F54C4B30}"/>
                  </a:ext>
                </a:extLst>
              </p:cNvPr>
              <p:cNvSpPr txBox="1"/>
              <p:nvPr/>
            </p:nvSpPr>
            <p:spPr>
              <a:xfrm>
                <a:off x="3466139" y="1521908"/>
                <a:ext cx="2395015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3 . 40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007D538-DCF1-43D4-A02D-1F91F54C4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139" y="1521908"/>
                <a:ext cx="2395015" cy="691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85DF444-A647-410A-A4E7-B07520FF5BA0}"/>
                  </a:ext>
                </a:extLst>
              </p:cNvPr>
              <p:cNvSpPr txBox="1"/>
              <p:nvPr/>
            </p:nvSpPr>
            <p:spPr>
              <a:xfrm>
                <a:off x="3466139" y="3232458"/>
                <a:ext cx="280371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4 . 40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53,33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85DF444-A647-410A-A4E7-B07520FF5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139" y="3232458"/>
                <a:ext cx="2803716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8DF10242-EAAB-4BB9-9A72-65083378B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652" y="512228"/>
            <a:ext cx="2065867" cy="292220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2881733-9AC4-4444-A552-0185445CC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7355" y="2326006"/>
            <a:ext cx="1768449" cy="25015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047A7AC-DE42-41CC-8C5A-7DDDDEF28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7355" y="3977038"/>
            <a:ext cx="1768449" cy="25015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8756531-643C-43FA-B67E-CC8003645C65}"/>
              </a:ext>
            </a:extLst>
          </p:cNvPr>
          <p:cNvSpPr txBox="1"/>
          <p:nvPr/>
        </p:nvSpPr>
        <p:spPr>
          <a:xfrm>
            <a:off x="1302906" y="2037953"/>
            <a:ext cx="118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4,0 m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75FC104-9316-40B4-BD22-29D279E4077E}"/>
              </a:ext>
            </a:extLst>
          </p:cNvPr>
          <p:cNvSpPr txBox="1"/>
          <p:nvPr/>
        </p:nvSpPr>
        <p:spPr>
          <a:xfrm>
            <a:off x="1302906" y="3688985"/>
            <a:ext cx="118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3,0 m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E08A54B-95A2-4A38-BEDE-C1546E89EA3F}"/>
              </a:ext>
            </a:extLst>
          </p:cNvPr>
          <p:cNvSpPr txBox="1"/>
          <p:nvPr/>
        </p:nvSpPr>
        <p:spPr>
          <a:xfrm>
            <a:off x="1302906" y="5395617"/>
            <a:ext cx="118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4,0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4E0A909-34F7-42B8-875A-BA99B88B04D8}"/>
                  </a:ext>
                </a:extLst>
              </p:cNvPr>
              <p:cNvSpPr txBox="1"/>
              <p:nvPr/>
            </p:nvSpPr>
            <p:spPr>
              <a:xfrm>
                <a:off x="3466139" y="4945382"/>
                <a:ext cx="2404953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4 . 40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4E0A909-34F7-42B8-875A-BA99B88B0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139" y="4945382"/>
                <a:ext cx="2404953" cy="691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D08912D-A0C8-40AC-A4BC-E8D3814C87AB}"/>
                  </a:ext>
                </a:extLst>
              </p:cNvPr>
              <p:cNvSpPr txBox="1"/>
              <p:nvPr/>
            </p:nvSpPr>
            <p:spPr>
              <a:xfrm>
                <a:off x="6616068" y="1108669"/>
                <a:ext cx="5223481" cy="756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sub>
                              </m:s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30+53,33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0" smtClean="0">
                          <a:latin typeface="Cambria Math" panose="02040503050406030204" pitchFamily="18" charset="0"/>
                        </a:rPr>
                        <m:t>0,36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D08912D-A0C8-40AC-A4BC-E8D3814C8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068" y="1108669"/>
                <a:ext cx="5223481" cy="7566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3E0577A7-8BA8-4E54-BBE9-48B284800895}"/>
                  </a:ext>
                </a:extLst>
              </p:cNvPr>
              <p:cNvSpPr txBox="1"/>
              <p:nvPr/>
            </p:nvSpPr>
            <p:spPr>
              <a:xfrm>
                <a:off x="6616068" y="2281643"/>
                <a:ext cx="5230599" cy="7641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sub>
                              </m:s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53,33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30+53,33</m:t>
                          </m:r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0,64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3E0577A7-8BA8-4E54-BBE9-48B284800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068" y="2281643"/>
                <a:ext cx="5230599" cy="7641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6CA4097D-F24D-4A49-BB1B-ACF52E0C3196}"/>
                  </a:ext>
                </a:extLst>
              </p:cNvPr>
              <p:cNvSpPr txBox="1"/>
              <p:nvPr/>
            </p:nvSpPr>
            <p:spPr>
              <a:xfrm>
                <a:off x="6608950" y="3579380"/>
                <a:ext cx="5240537" cy="7641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𝐶𝐷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53,33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53,33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+40</m:t>
                          </m:r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pt-BR" sz="2400" b="0" i="0" smtClean="0">
                          <a:latin typeface="Cambria Math" panose="02040503050406030204" pitchFamily="18" charset="0"/>
                        </a:rPr>
                        <m:t>57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6CA4097D-F24D-4A49-BB1B-ACF52E0C3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950" y="3579380"/>
                <a:ext cx="5240537" cy="7641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FE6B7E55-EF79-4728-8B63-D9C3316D4A3D}"/>
                  </a:ext>
                </a:extLst>
              </p:cNvPr>
              <p:cNvSpPr txBox="1"/>
              <p:nvPr/>
            </p:nvSpPr>
            <p:spPr>
              <a:xfrm>
                <a:off x="6522068" y="4929345"/>
                <a:ext cx="5399940" cy="756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𝐶𝐷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53,33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+40</m:t>
                          </m:r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0,43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FE6B7E55-EF79-4728-8B63-D9C3316D4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068" y="4929345"/>
                <a:ext cx="5399940" cy="7566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67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0" grpId="0"/>
      <p:bldP spid="22" grpId="0"/>
      <p:bldP spid="24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6DFC2DDC-8B24-4F88-8707-4F1B80FE6CC3}"/>
              </a:ext>
            </a:extLst>
          </p:cNvPr>
          <p:cNvCxnSpPr/>
          <p:nvPr/>
        </p:nvCxnSpPr>
        <p:spPr>
          <a:xfrm>
            <a:off x="738576" y="923334"/>
            <a:ext cx="103792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1436724A-01AB-46EB-ACE0-A7803DBB9D2D}"/>
              </a:ext>
            </a:extLst>
          </p:cNvPr>
          <p:cNvCxnSpPr>
            <a:cxnSpLocks/>
          </p:cNvCxnSpPr>
          <p:nvPr/>
        </p:nvCxnSpPr>
        <p:spPr>
          <a:xfrm>
            <a:off x="4492429" y="923334"/>
            <a:ext cx="21109" cy="5197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1CE6BB32-0295-4007-9324-04AAE5C79895}"/>
              </a:ext>
            </a:extLst>
          </p:cNvPr>
          <p:cNvCxnSpPr>
            <a:cxnSpLocks/>
          </p:cNvCxnSpPr>
          <p:nvPr/>
        </p:nvCxnSpPr>
        <p:spPr>
          <a:xfrm flipH="1">
            <a:off x="7249833" y="923334"/>
            <a:ext cx="25901" cy="5347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FEFAB91A-E788-4FAF-942D-4CDF73A49393}"/>
              </a:ext>
            </a:extLst>
          </p:cNvPr>
          <p:cNvSpPr txBox="1"/>
          <p:nvPr/>
        </p:nvSpPr>
        <p:spPr>
          <a:xfrm>
            <a:off x="3935842" y="936244"/>
            <a:ext cx="69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0,36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BDF9729-231B-4EC4-BF08-CF2994377B90}"/>
              </a:ext>
            </a:extLst>
          </p:cNvPr>
          <p:cNvSpPr txBox="1"/>
          <p:nvPr/>
        </p:nvSpPr>
        <p:spPr>
          <a:xfrm>
            <a:off x="4492429" y="936244"/>
            <a:ext cx="71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0,64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AE2BD0B-0068-419D-92E7-538ECC719546}"/>
              </a:ext>
            </a:extLst>
          </p:cNvPr>
          <p:cNvSpPr txBox="1"/>
          <p:nvPr/>
        </p:nvSpPr>
        <p:spPr>
          <a:xfrm>
            <a:off x="6683224" y="936913"/>
            <a:ext cx="71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0,57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939D5A3-68CE-4D30-8B58-AD10DE6B5AD2}"/>
              </a:ext>
            </a:extLst>
          </p:cNvPr>
          <p:cNvSpPr txBox="1"/>
          <p:nvPr/>
        </p:nvSpPr>
        <p:spPr>
          <a:xfrm>
            <a:off x="7275734" y="936913"/>
            <a:ext cx="71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0,43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7A25568-843F-4021-9F7E-A232EAA1EC11}"/>
              </a:ext>
            </a:extLst>
          </p:cNvPr>
          <p:cNvSpPr txBox="1"/>
          <p:nvPr/>
        </p:nvSpPr>
        <p:spPr>
          <a:xfrm>
            <a:off x="738576" y="509009"/>
            <a:ext cx="71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0CC5505-0013-4D90-A9C0-7131ED4D9928}"/>
              </a:ext>
            </a:extLst>
          </p:cNvPr>
          <p:cNvSpPr txBox="1"/>
          <p:nvPr/>
        </p:nvSpPr>
        <p:spPr>
          <a:xfrm>
            <a:off x="3919285" y="560792"/>
            <a:ext cx="71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-60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2312ABD-7AA4-4873-8665-947791CC55F4}"/>
              </a:ext>
            </a:extLst>
          </p:cNvPr>
          <p:cNvSpPr txBox="1"/>
          <p:nvPr/>
        </p:nvSpPr>
        <p:spPr>
          <a:xfrm>
            <a:off x="4513538" y="560792"/>
            <a:ext cx="71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22,5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FC1A02F-57AB-4C0B-8016-85C6AC1EA073}"/>
              </a:ext>
            </a:extLst>
          </p:cNvPr>
          <p:cNvSpPr txBox="1"/>
          <p:nvPr/>
        </p:nvSpPr>
        <p:spPr>
          <a:xfrm>
            <a:off x="6591864" y="554001"/>
            <a:ext cx="71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-22,5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E9A9451-75F5-4F06-A33D-354E847AD56A}"/>
              </a:ext>
            </a:extLst>
          </p:cNvPr>
          <p:cNvSpPr txBox="1"/>
          <p:nvPr/>
        </p:nvSpPr>
        <p:spPr>
          <a:xfrm>
            <a:off x="7275734" y="554001"/>
            <a:ext cx="71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49BA2C1-49AF-459B-B6CF-8E88078AA7CB}"/>
              </a:ext>
            </a:extLst>
          </p:cNvPr>
          <p:cNvSpPr txBox="1"/>
          <p:nvPr/>
        </p:nvSpPr>
        <p:spPr>
          <a:xfrm>
            <a:off x="10671782" y="554001"/>
            <a:ext cx="71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-40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1F2E7A8-0DEF-4856-85E6-369B1F059589}"/>
              </a:ext>
            </a:extLst>
          </p:cNvPr>
          <p:cNvSpPr txBox="1"/>
          <p:nvPr/>
        </p:nvSpPr>
        <p:spPr>
          <a:xfrm>
            <a:off x="4178228" y="219735"/>
            <a:ext cx="71561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-37,5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ABEB066-BA94-441B-8A37-28279D2BE2B8}"/>
              </a:ext>
            </a:extLst>
          </p:cNvPr>
          <p:cNvSpPr txBox="1"/>
          <p:nvPr/>
        </p:nvSpPr>
        <p:spPr>
          <a:xfrm>
            <a:off x="3433651" y="1425833"/>
            <a:ext cx="9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+13,5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9A08C58-F4DF-46F1-9D2C-5A07FCCE5BDD}"/>
              </a:ext>
            </a:extLst>
          </p:cNvPr>
          <p:cNvSpPr txBox="1"/>
          <p:nvPr/>
        </p:nvSpPr>
        <p:spPr>
          <a:xfrm>
            <a:off x="4460688" y="1430006"/>
            <a:ext cx="9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8EE3E1E0-0FF4-40E9-B63C-4CED4E72EF7F}"/>
                  </a:ext>
                </a:extLst>
              </p:cNvPr>
              <p:cNvSpPr txBox="1"/>
              <p:nvPr/>
            </p:nvSpPr>
            <p:spPr>
              <a:xfrm>
                <a:off x="5615280" y="1471999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8EE3E1E0-0FF4-40E9-B63C-4CED4E72E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280" y="1471999"/>
                <a:ext cx="246862" cy="276999"/>
              </a:xfrm>
              <a:prstGeom prst="rect">
                <a:avLst/>
              </a:prstGeom>
              <a:blipFill>
                <a:blip r:embed="rId2"/>
                <a:stretch>
                  <a:fillRect l="-12195" r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ixaDeTexto 33">
            <a:extLst>
              <a:ext uri="{FF2B5EF4-FFF2-40B4-BE49-F238E27FC236}">
                <a16:creationId xmlns:a16="http://schemas.microsoft.com/office/drawing/2014/main" id="{D6728433-B8EF-46F3-87BB-E85AEB2097DD}"/>
              </a:ext>
            </a:extLst>
          </p:cNvPr>
          <p:cNvSpPr txBox="1"/>
          <p:nvPr/>
        </p:nvSpPr>
        <p:spPr>
          <a:xfrm>
            <a:off x="6604938" y="1412251"/>
            <a:ext cx="9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+12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2025215-C115-4C43-8CD5-6B251143D869}"/>
              </a:ext>
            </a:extLst>
          </p:cNvPr>
          <p:cNvSpPr txBox="1"/>
          <p:nvPr/>
        </p:nvSpPr>
        <p:spPr>
          <a:xfrm>
            <a:off x="6913440" y="219735"/>
            <a:ext cx="59417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29,5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320E7CE7-CC49-4759-A39A-225E442767AC}"/>
              </a:ext>
            </a:extLst>
          </p:cNvPr>
          <p:cNvSpPr txBox="1"/>
          <p:nvPr/>
        </p:nvSpPr>
        <p:spPr>
          <a:xfrm>
            <a:off x="6411290" y="1897180"/>
            <a:ext cx="9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-16,82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DB1D0AC2-5627-469E-8D16-AAB50CA90851}"/>
              </a:ext>
            </a:extLst>
          </p:cNvPr>
          <p:cNvSpPr txBox="1"/>
          <p:nvPr/>
        </p:nvSpPr>
        <p:spPr>
          <a:xfrm>
            <a:off x="7280076" y="1897180"/>
            <a:ext cx="9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-12,69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9506E135-C8B3-487A-8C30-4D396C3DBE12}"/>
                  </a:ext>
                </a:extLst>
              </p:cNvPr>
              <p:cNvSpPr txBox="1"/>
              <p:nvPr/>
            </p:nvSpPr>
            <p:spPr>
              <a:xfrm>
                <a:off x="9140107" y="1943346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9506E135-C8B3-487A-8C30-4D396C3DB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107" y="1943346"/>
                <a:ext cx="246862" cy="276999"/>
              </a:xfrm>
              <a:prstGeom prst="rect">
                <a:avLst/>
              </a:prstGeom>
              <a:blipFill>
                <a:blip r:embed="rId3"/>
                <a:stretch>
                  <a:fillRect l="-12195" r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C9554D2B-2216-48F7-84F8-D4C99CD3E1FB}"/>
                  </a:ext>
                </a:extLst>
              </p:cNvPr>
              <p:cNvSpPr txBox="1"/>
              <p:nvPr/>
            </p:nvSpPr>
            <p:spPr>
              <a:xfrm rot="10800000">
                <a:off x="5862142" y="1989513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C9554D2B-2216-48F7-84F8-D4C99CD3E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862142" y="1989513"/>
                <a:ext cx="246862" cy="276999"/>
              </a:xfrm>
              <a:prstGeom prst="rect">
                <a:avLst/>
              </a:prstGeom>
              <a:blipFill>
                <a:blip r:embed="rId4"/>
                <a:stretch>
                  <a:fillRect l="-12500" r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>
            <a:extLst>
              <a:ext uri="{FF2B5EF4-FFF2-40B4-BE49-F238E27FC236}">
                <a16:creationId xmlns:a16="http://schemas.microsoft.com/office/drawing/2014/main" id="{16669BD2-A00C-4F3A-9737-592C3814F6D7}"/>
              </a:ext>
            </a:extLst>
          </p:cNvPr>
          <p:cNvSpPr txBox="1"/>
          <p:nvPr/>
        </p:nvSpPr>
        <p:spPr>
          <a:xfrm>
            <a:off x="10554251" y="1897180"/>
            <a:ext cx="9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-6,34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475AA397-B3ED-4484-8A54-4A784C474E2A}"/>
              </a:ext>
            </a:extLst>
          </p:cNvPr>
          <p:cNvSpPr txBox="1"/>
          <p:nvPr/>
        </p:nvSpPr>
        <p:spPr>
          <a:xfrm>
            <a:off x="4479246" y="1897179"/>
            <a:ext cx="9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-8,41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E64104CD-EC01-4B8B-B8FB-6480ACE9869F}"/>
              </a:ext>
            </a:extLst>
          </p:cNvPr>
          <p:cNvSpPr txBox="1"/>
          <p:nvPr/>
        </p:nvSpPr>
        <p:spPr>
          <a:xfrm>
            <a:off x="4479246" y="2418593"/>
            <a:ext cx="9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+5,3808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1784ADD6-FF34-487C-BA88-1974970A83AF}"/>
              </a:ext>
            </a:extLst>
          </p:cNvPr>
          <p:cNvSpPr txBox="1"/>
          <p:nvPr/>
        </p:nvSpPr>
        <p:spPr>
          <a:xfrm>
            <a:off x="3443948" y="2418593"/>
            <a:ext cx="9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+3,0267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DF4AE825-F27C-47C6-AC37-2DDEB0A4F854}"/>
                  </a:ext>
                </a:extLst>
              </p:cNvPr>
              <p:cNvSpPr txBox="1"/>
              <p:nvPr/>
            </p:nvSpPr>
            <p:spPr>
              <a:xfrm>
                <a:off x="5615280" y="2491177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DF4AE825-F27C-47C6-AC37-2DDEB0A4F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280" y="2491177"/>
                <a:ext cx="246862" cy="276999"/>
              </a:xfrm>
              <a:prstGeom prst="rect">
                <a:avLst/>
              </a:prstGeom>
              <a:blipFill>
                <a:blip r:embed="rId5"/>
                <a:stretch>
                  <a:fillRect l="-12195" r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ixaDeTexto 55">
            <a:extLst>
              <a:ext uri="{FF2B5EF4-FFF2-40B4-BE49-F238E27FC236}">
                <a16:creationId xmlns:a16="http://schemas.microsoft.com/office/drawing/2014/main" id="{61712762-68C1-4F58-B95A-85B23B60D8FF}"/>
              </a:ext>
            </a:extLst>
          </p:cNvPr>
          <p:cNvSpPr txBox="1"/>
          <p:nvPr/>
        </p:nvSpPr>
        <p:spPr>
          <a:xfrm>
            <a:off x="6325060" y="2418593"/>
            <a:ext cx="9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+2,6904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53AD47AB-2F34-41AA-9B02-342C0F7F5579}"/>
              </a:ext>
            </a:extLst>
          </p:cNvPr>
          <p:cNvSpPr txBox="1"/>
          <p:nvPr/>
        </p:nvSpPr>
        <p:spPr>
          <a:xfrm>
            <a:off x="6371711" y="2937827"/>
            <a:ext cx="9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-1,5335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4708612C-81E6-43E2-983C-9634C75E4803}"/>
              </a:ext>
            </a:extLst>
          </p:cNvPr>
          <p:cNvSpPr txBox="1"/>
          <p:nvPr/>
        </p:nvSpPr>
        <p:spPr>
          <a:xfrm>
            <a:off x="7249833" y="2937827"/>
            <a:ext cx="9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-1,1569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3975D6FB-B2D6-4BA9-9342-450E4E00D2E5}"/>
                  </a:ext>
                </a:extLst>
              </p:cNvPr>
              <p:cNvSpPr txBox="1"/>
              <p:nvPr/>
            </p:nvSpPr>
            <p:spPr>
              <a:xfrm>
                <a:off x="9143129" y="3012154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3975D6FB-B2D6-4BA9-9342-450E4E00D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129" y="3012154"/>
                <a:ext cx="246862" cy="276999"/>
              </a:xfrm>
              <a:prstGeom prst="rect">
                <a:avLst/>
              </a:prstGeom>
              <a:blipFill>
                <a:blip r:embed="rId6"/>
                <a:stretch>
                  <a:fillRect l="-15000" r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CaixaDeTexto 63">
            <a:extLst>
              <a:ext uri="{FF2B5EF4-FFF2-40B4-BE49-F238E27FC236}">
                <a16:creationId xmlns:a16="http://schemas.microsoft.com/office/drawing/2014/main" id="{078100B8-5ED8-40F9-BBBB-509BF3E6345F}"/>
              </a:ext>
            </a:extLst>
          </p:cNvPr>
          <p:cNvSpPr txBox="1"/>
          <p:nvPr/>
        </p:nvSpPr>
        <p:spPr>
          <a:xfrm>
            <a:off x="10457072" y="2937827"/>
            <a:ext cx="9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-0,5784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BD2A8BDD-0387-4977-A879-CA8AF06B66DB}"/>
                  </a:ext>
                </a:extLst>
              </p:cNvPr>
              <p:cNvSpPr txBox="1"/>
              <p:nvPr/>
            </p:nvSpPr>
            <p:spPr>
              <a:xfrm rot="10800000">
                <a:off x="5862584" y="3012511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BD2A8BDD-0387-4977-A879-CA8AF06B6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862584" y="3012511"/>
                <a:ext cx="246862" cy="276999"/>
              </a:xfrm>
              <a:prstGeom prst="rect">
                <a:avLst/>
              </a:prstGeom>
              <a:blipFill>
                <a:blip r:embed="rId7"/>
                <a:stretch>
                  <a:fillRect l="-12500" r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CaixaDeTexto 67">
            <a:extLst>
              <a:ext uri="{FF2B5EF4-FFF2-40B4-BE49-F238E27FC236}">
                <a16:creationId xmlns:a16="http://schemas.microsoft.com/office/drawing/2014/main" id="{AC38639A-FB82-4457-8950-6DC5D554D6B6}"/>
              </a:ext>
            </a:extLst>
          </p:cNvPr>
          <p:cNvSpPr txBox="1"/>
          <p:nvPr/>
        </p:nvSpPr>
        <p:spPr>
          <a:xfrm>
            <a:off x="4516113" y="2937827"/>
            <a:ext cx="9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-0,7668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25E79086-7ADB-4B1C-86AC-DE27588AA428}"/>
              </a:ext>
            </a:extLst>
          </p:cNvPr>
          <p:cNvSpPr txBox="1"/>
          <p:nvPr/>
        </p:nvSpPr>
        <p:spPr>
          <a:xfrm>
            <a:off x="4516253" y="3515805"/>
            <a:ext cx="9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+0,4908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05CDFD36-2624-4866-9495-38DC2FE23AB2}"/>
              </a:ext>
            </a:extLst>
          </p:cNvPr>
          <p:cNvSpPr txBox="1"/>
          <p:nvPr/>
        </p:nvSpPr>
        <p:spPr>
          <a:xfrm>
            <a:off x="3447461" y="3515805"/>
            <a:ext cx="9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+0,2760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ixaDeTexto 73">
                <a:extLst>
                  <a:ext uri="{FF2B5EF4-FFF2-40B4-BE49-F238E27FC236}">
                    <a16:creationId xmlns:a16="http://schemas.microsoft.com/office/drawing/2014/main" id="{F0B9CA83-E46A-4895-B31A-808BC2048F9C}"/>
                  </a:ext>
                </a:extLst>
              </p:cNvPr>
              <p:cNvSpPr txBox="1"/>
              <p:nvPr/>
            </p:nvSpPr>
            <p:spPr>
              <a:xfrm>
                <a:off x="5611138" y="3561971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4" name="CaixaDeTexto 73">
                <a:extLst>
                  <a:ext uri="{FF2B5EF4-FFF2-40B4-BE49-F238E27FC236}">
                    <a16:creationId xmlns:a16="http://schemas.microsoft.com/office/drawing/2014/main" id="{F0B9CA83-E46A-4895-B31A-808BC2048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138" y="3561971"/>
                <a:ext cx="246862" cy="276999"/>
              </a:xfrm>
              <a:prstGeom prst="rect">
                <a:avLst/>
              </a:prstGeom>
              <a:blipFill>
                <a:blip r:embed="rId8"/>
                <a:stretch>
                  <a:fillRect l="-12195" r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CaixaDeTexto 75">
            <a:extLst>
              <a:ext uri="{FF2B5EF4-FFF2-40B4-BE49-F238E27FC236}">
                <a16:creationId xmlns:a16="http://schemas.microsoft.com/office/drawing/2014/main" id="{4F3692D1-5DBD-437B-B0D9-64654391DAAE}"/>
              </a:ext>
            </a:extLst>
          </p:cNvPr>
          <p:cNvSpPr txBox="1"/>
          <p:nvPr/>
        </p:nvSpPr>
        <p:spPr>
          <a:xfrm>
            <a:off x="6332603" y="3515805"/>
            <a:ext cx="9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+0,2454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C659F386-5686-48D8-93AF-BCFFA981610C}"/>
              </a:ext>
            </a:extLst>
          </p:cNvPr>
          <p:cNvSpPr txBox="1"/>
          <p:nvPr/>
        </p:nvSpPr>
        <p:spPr>
          <a:xfrm>
            <a:off x="6339025" y="3993155"/>
            <a:ext cx="9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-0,1399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16D7682E-4000-41DF-88A8-35C4183BEBE0}"/>
              </a:ext>
            </a:extLst>
          </p:cNvPr>
          <p:cNvSpPr txBox="1"/>
          <p:nvPr/>
        </p:nvSpPr>
        <p:spPr>
          <a:xfrm>
            <a:off x="7249833" y="3993155"/>
            <a:ext cx="9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-0,1055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99732E9B-5B7B-4352-8DEA-01E477C5A8E8}"/>
                  </a:ext>
                </a:extLst>
              </p:cNvPr>
              <p:cNvSpPr txBox="1"/>
              <p:nvPr/>
            </p:nvSpPr>
            <p:spPr>
              <a:xfrm>
                <a:off x="9143129" y="4039321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99732E9B-5B7B-4352-8DEA-01E477C5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129" y="4039321"/>
                <a:ext cx="246862" cy="276999"/>
              </a:xfrm>
              <a:prstGeom prst="rect">
                <a:avLst/>
              </a:prstGeom>
              <a:blipFill>
                <a:blip r:embed="rId9"/>
                <a:stretch>
                  <a:fillRect l="-15000" r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CaixaDeTexto 83">
            <a:extLst>
              <a:ext uri="{FF2B5EF4-FFF2-40B4-BE49-F238E27FC236}">
                <a16:creationId xmlns:a16="http://schemas.microsoft.com/office/drawing/2014/main" id="{3DE45C2D-577F-46C5-A084-C45F53811D06}"/>
              </a:ext>
            </a:extLst>
          </p:cNvPr>
          <p:cNvSpPr txBox="1"/>
          <p:nvPr/>
        </p:nvSpPr>
        <p:spPr>
          <a:xfrm>
            <a:off x="10457071" y="4039321"/>
            <a:ext cx="104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-0,0528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0AC119D9-0A58-4209-B1BB-E8D137363540}"/>
              </a:ext>
            </a:extLst>
          </p:cNvPr>
          <p:cNvSpPr txBox="1"/>
          <p:nvPr/>
        </p:nvSpPr>
        <p:spPr>
          <a:xfrm>
            <a:off x="4524171" y="3993154"/>
            <a:ext cx="104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-0,07</a:t>
            </a: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154DD941-FCF0-4BC4-8418-D0BB9A73330C}"/>
              </a:ext>
            </a:extLst>
          </p:cNvPr>
          <p:cNvSpPr txBox="1"/>
          <p:nvPr/>
        </p:nvSpPr>
        <p:spPr>
          <a:xfrm>
            <a:off x="4586724" y="4470503"/>
            <a:ext cx="104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+0,0448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0541391F-124A-4C5C-96BD-D2969FB0F8B6}"/>
              </a:ext>
            </a:extLst>
          </p:cNvPr>
          <p:cNvSpPr txBox="1"/>
          <p:nvPr/>
        </p:nvSpPr>
        <p:spPr>
          <a:xfrm>
            <a:off x="3413475" y="4475044"/>
            <a:ext cx="104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+0,0252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aixaDeTexto 91">
                <a:extLst>
                  <a:ext uri="{FF2B5EF4-FFF2-40B4-BE49-F238E27FC236}">
                    <a16:creationId xmlns:a16="http://schemas.microsoft.com/office/drawing/2014/main" id="{3D940246-C07F-4B13-A58E-D5964C0D14AE}"/>
                  </a:ext>
                </a:extLst>
              </p:cNvPr>
              <p:cNvSpPr txBox="1"/>
              <p:nvPr/>
            </p:nvSpPr>
            <p:spPr>
              <a:xfrm rot="10800000">
                <a:off x="5851681" y="4110635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2" name="CaixaDeTexto 91">
                <a:extLst>
                  <a:ext uri="{FF2B5EF4-FFF2-40B4-BE49-F238E27FC236}">
                    <a16:creationId xmlns:a16="http://schemas.microsoft.com/office/drawing/2014/main" id="{3D940246-C07F-4B13-A58E-D5964C0D1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851681" y="4110635"/>
                <a:ext cx="246862" cy="276999"/>
              </a:xfrm>
              <a:prstGeom prst="rect">
                <a:avLst/>
              </a:prstGeom>
              <a:blipFill>
                <a:blip r:embed="rId10"/>
                <a:stretch>
                  <a:fillRect l="-12500" r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aixaDeTexto 93">
                <a:extLst>
                  <a:ext uri="{FF2B5EF4-FFF2-40B4-BE49-F238E27FC236}">
                    <a16:creationId xmlns:a16="http://schemas.microsoft.com/office/drawing/2014/main" id="{C6EA9D54-7DE3-4AB4-BBDE-3AD9823BA902}"/>
                  </a:ext>
                </a:extLst>
              </p:cNvPr>
              <p:cNvSpPr txBox="1"/>
              <p:nvPr/>
            </p:nvSpPr>
            <p:spPr>
              <a:xfrm>
                <a:off x="5614769" y="4495652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4" name="CaixaDeTexto 93">
                <a:extLst>
                  <a:ext uri="{FF2B5EF4-FFF2-40B4-BE49-F238E27FC236}">
                    <a16:creationId xmlns:a16="http://schemas.microsoft.com/office/drawing/2014/main" id="{C6EA9D54-7DE3-4AB4-BBDE-3AD9823BA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769" y="4495652"/>
                <a:ext cx="246862" cy="276999"/>
              </a:xfrm>
              <a:prstGeom prst="rect">
                <a:avLst/>
              </a:prstGeom>
              <a:blipFill>
                <a:blip r:embed="rId11"/>
                <a:stretch>
                  <a:fillRect l="-12195" r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CaixaDeTexto 95">
            <a:extLst>
              <a:ext uri="{FF2B5EF4-FFF2-40B4-BE49-F238E27FC236}">
                <a16:creationId xmlns:a16="http://schemas.microsoft.com/office/drawing/2014/main" id="{6241450F-AB21-4FE9-826D-66541E2F75BB}"/>
              </a:ext>
            </a:extLst>
          </p:cNvPr>
          <p:cNvSpPr txBox="1"/>
          <p:nvPr/>
        </p:nvSpPr>
        <p:spPr>
          <a:xfrm>
            <a:off x="6314121" y="4470503"/>
            <a:ext cx="104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+0,0224</a:t>
            </a:r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E8199E15-3FEC-484B-A1A5-0435ACA0B7CD}"/>
              </a:ext>
            </a:extLst>
          </p:cNvPr>
          <p:cNvSpPr txBox="1"/>
          <p:nvPr/>
        </p:nvSpPr>
        <p:spPr>
          <a:xfrm>
            <a:off x="6312434" y="4989737"/>
            <a:ext cx="104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-0,0128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6964189B-693F-47DD-9DCD-9B4B9C1893D2}"/>
              </a:ext>
            </a:extLst>
          </p:cNvPr>
          <p:cNvSpPr txBox="1"/>
          <p:nvPr/>
        </p:nvSpPr>
        <p:spPr>
          <a:xfrm>
            <a:off x="7266725" y="4989737"/>
            <a:ext cx="104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-0,0096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aixaDeTexto 103">
                <a:extLst>
                  <a:ext uri="{FF2B5EF4-FFF2-40B4-BE49-F238E27FC236}">
                    <a16:creationId xmlns:a16="http://schemas.microsoft.com/office/drawing/2014/main" id="{EFD5C040-BC4C-4B9B-BB8C-4245BB5B2D9A}"/>
                  </a:ext>
                </a:extLst>
              </p:cNvPr>
              <p:cNvSpPr txBox="1"/>
              <p:nvPr/>
            </p:nvSpPr>
            <p:spPr>
              <a:xfrm>
                <a:off x="9134098" y="5027385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4" name="CaixaDeTexto 103">
                <a:extLst>
                  <a:ext uri="{FF2B5EF4-FFF2-40B4-BE49-F238E27FC236}">
                    <a16:creationId xmlns:a16="http://schemas.microsoft.com/office/drawing/2014/main" id="{EFD5C040-BC4C-4B9B-BB8C-4245BB5B2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098" y="5027385"/>
                <a:ext cx="246862" cy="276999"/>
              </a:xfrm>
              <a:prstGeom prst="rect">
                <a:avLst/>
              </a:prstGeom>
              <a:blipFill>
                <a:blip r:embed="rId12"/>
                <a:stretch>
                  <a:fillRect l="-12195" r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0BCC06B9-5091-47DB-9CBB-13D5BFED0699}"/>
              </a:ext>
            </a:extLst>
          </p:cNvPr>
          <p:cNvSpPr txBox="1"/>
          <p:nvPr/>
        </p:nvSpPr>
        <p:spPr>
          <a:xfrm>
            <a:off x="10456416" y="5013166"/>
            <a:ext cx="104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-0,0048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CaixaDeTexto 107">
                <a:extLst>
                  <a:ext uri="{FF2B5EF4-FFF2-40B4-BE49-F238E27FC236}">
                    <a16:creationId xmlns:a16="http://schemas.microsoft.com/office/drawing/2014/main" id="{F1A641EF-D067-4B88-B927-BDD2B28079D8}"/>
                  </a:ext>
                </a:extLst>
              </p:cNvPr>
              <p:cNvSpPr txBox="1"/>
              <p:nvPr/>
            </p:nvSpPr>
            <p:spPr>
              <a:xfrm rot="10800000">
                <a:off x="5866556" y="5059332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8" name="CaixaDeTexto 107">
                <a:extLst>
                  <a:ext uri="{FF2B5EF4-FFF2-40B4-BE49-F238E27FC236}">
                    <a16:creationId xmlns:a16="http://schemas.microsoft.com/office/drawing/2014/main" id="{F1A641EF-D067-4B88-B927-BDD2B2807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866556" y="5059332"/>
                <a:ext cx="246862" cy="276999"/>
              </a:xfrm>
              <a:prstGeom prst="rect">
                <a:avLst/>
              </a:prstGeom>
              <a:blipFill>
                <a:blip r:embed="rId13"/>
                <a:stretch>
                  <a:fillRect l="-12195" r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CaixaDeTexto 109">
            <a:extLst>
              <a:ext uri="{FF2B5EF4-FFF2-40B4-BE49-F238E27FC236}">
                <a16:creationId xmlns:a16="http://schemas.microsoft.com/office/drawing/2014/main" id="{196FD11A-1D6E-4E16-BDF6-2BAB0A1F584A}"/>
              </a:ext>
            </a:extLst>
          </p:cNvPr>
          <p:cNvSpPr txBox="1"/>
          <p:nvPr/>
        </p:nvSpPr>
        <p:spPr>
          <a:xfrm>
            <a:off x="4586724" y="4977174"/>
            <a:ext cx="104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-0,0064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D5E1D153-E994-4999-B556-B2DC8AB6B658}"/>
              </a:ext>
            </a:extLst>
          </p:cNvPr>
          <p:cNvSpPr txBox="1"/>
          <p:nvPr/>
        </p:nvSpPr>
        <p:spPr>
          <a:xfrm>
            <a:off x="4581032" y="5444347"/>
            <a:ext cx="104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+0,0041</a:t>
            </a: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43F79344-6A3D-4F75-87E1-EA2607B000C1}"/>
              </a:ext>
            </a:extLst>
          </p:cNvPr>
          <p:cNvSpPr txBox="1"/>
          <p:nvPr/>
        </p:nvSpPr>
        <p:spPr>
          <a:xfrm>
            <a:off x="3437043" y="5434237"/>
            <a:ext cx="104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+0,0023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aixaDeTexto 115">
                <a:extLst>
                  <a:ext uri="{FF2B5EF4-FFF2-40B4-BE49-F238E27FC236}">
                    <a16:creationId xmlns:a16="http://schemas.microsoft.com/office/drawing/2014/main" id="{A48A2E41-1F32-4882-9F8C-29E8DF56487F}"/>
                  </a:ext>
                </a:extLst>
              </p:cNvPr>
              <p:cNvSpPr txBox="1"/>
              <p:nvPr/>
            </p:nvSpPr>
            <p:spPr>
              <a:xfrm>
                <a:off x="5604818" y="5496517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6" name="CaixaDeTexto 115">
                <a:extLst>
                  <a:ext uri="{FF2B5EF4-FFF2-40B4-BE49-F238E27FC236}">
                    <a16:creationId xmlns:a16="http://schemas.microsoft.com/office/drawing/2014/main" id="{A48A2E41-1F32-4882-9F8C-29E8DF564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818" y="5496517"/>
                <a:ext cx="246862" cy="276999"/>
              </a:xfrm>
              <a:prstGeom prst="rect">
                <a:avLst/>
              </a:prstGeom>
              <a:blipFill>
                <a:blip r:embed="rId14"/>
                <a:stretch>
                  <a:fillRect l="-12195" r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82A0789E-50B6-40D9-8669-EF9F00D0C5DA}"/>
              </a:ext>
            </a:extLst>
          </p:cNvPr>
          <p:cNvSpPr txBox="1"/>
          <p:nvPr/>
        </p:nvSpPr>
        <p:spPr>
          <a:xfrm>
            <a:off x="6344487" y="5444347"/>
            <a:ext cx="104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+0,002</a:t>
            </a: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A29568E7-414B-4323-8233-80DD331E5344}"/>
              </a:ext>
            </a:extLst>
          </p:cNvPr>
          <p:cNvSpPr txBox="1"/>
          <p:nvPr/>
        </p:nvSpPr>
        <p:spPr>
          <a:xfrm>
            <a:off x="6332603" y="5917168"/>
            <a:ext cx="104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-0,001</a:t>
            </a: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C5BD86B0-5AE9-44EB-9E44-92E88838CA83}"/>
              </a:ext>
            </a:extLst>
          </p:cNvPr>
          <p:cNvSpPr txBox="1"/>
          <p:nvPr/>
        </p:nvSpPr>
        <p:spPr>
          <a:xfrm>
            <a:off x="7318421" y="5917168"/>
            <a:ext cx="104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-0,001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0394DF25-EBD2-4538-AA0D-C71C5C7CF702}"/>
              </a:ext>
            </a:extLst>
          </p:cNvPr>
          <p:cNvSpPr txBox="1"/>
          <p:nvPr/>
        </p:nvSpPr>
        <p:spPr>
          <a:xfrm>
            <a:off x="10456415" y="5901454"/>
            <a:ext cx="104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-0,001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aixaDeTexto 125">
                <a:extLst>
                  <a:ext uri="{FF2B5EF4-FFF2-40B4-BE49-F238E27FC236}">
                    <a16:creationId xmlns:a16="http://schemas.microsoft.com/office/drawing/2014/main" id="{BC841969-AC2A-4D94-80B0-D20287D18974}"/>
                  </a:ext>
                </a:extLst>
              </p:cNvPr>
              <p:cNvSpPr txBox="1"/>
              <p:nvPr/>
            </p:nvSpPr>
            <p:spPr>
              <a:xfrm>
                <a:off x="9134098" y="5916052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6" name="CaixaDeTexto 125">
                <a:extLst>
                  <a:ext uri="{FF2B5EF4-FFF2-40B4-BE49-F238E27FC236}">
                    <a16:creationId xmlns:a16="http://schemas.microsoft.com/office/drawing/2014/main" id="{BC841969-AC2A-4D94-80B0-D20287D18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098" y="5916052"/>
                <a:ext cx="246862" cy="276999"/>
              </a:xfrm>
              <a:prstGeom prst="rect">
                <a:avLst/>
              </a:prstGeom>
              <a:blipFill>
                <a:blip r:embed="rId15"/>
                <a:stretch>
                  <a:fillRect l="-12195" r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aixaDeTexto 127">
                <a:extLst>
                  <a:ext uri="{FF2B5EF4-FFF2-40B4-BE49-F238E27FC236}">
                    <a16:creationId xmlns:a16="http://schemas.microsoft.com/office/drawing/2014/main" id="{AB3585AA-FFB4-46FC-A458-08C1F19DD37A}"/>
                  </a:ext>
                </a:extLst>
              </p:cNvPr>
              <p:cNvSpPr txBox="1"/>
              <p:nvPr/>
            </p:nvSpPr>
            <p:spPr>
              <a:xfrm rot="10800000">
                <a:off x="5867330" y="5993787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8" name="CaixaDeTexto 127">
                <a:extLst>
                  <a:ext uri="{FF2B5EF4-FFF2-40B4-BE49-F238E27FC236}">
                    <a16:creationId xmlns:a16="http://schemas.microsoft.com/office/drawing/2014/main" id="{AB3585AA-FFB4-46FC-A458-08C1F19DD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867330" y="5993787"/>
                <a:ext cx="246862" cy="276999"/>
              </a:xfrm>
              <a:prstGeom prst="rect">
                <a:avLst/>
              </a:prstGeom>
              <a:blipFill>
                <a:blip r:embed="rId16"/>
                <a:stretch>
                  <a:fillRect l="-12195" r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07C7806A-55F4-495A-9C3F-9D6AE1C5D355}"/>
              </a:ext>
            </a:extLst>
          </p:cNvPr>
          <p:cNvSpPr txBox="1"/>
          <p:nvPr/>
        </p:nvSpPr>
        <p:spPr>
          <a:xfrm>
            <a:off x="4614332" y="5911520"/>
            <a:ext cx="104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-0,001</a:t>
            </a:r>
          </a:p>
        </p:txBody>
      </p:sp>
      <p:cxnSp>
        <p:nvCxnSpPr>
          <p:cNvPr id="132" name="Conector reto 131">
            <a:extLst>
              <a:ext uri="{FF2B5EF4-FFF2-40B4-BE49-F238E27FC236}">
                <a16:creationId xmlns:a16="http://schemas.microsoft.com/office/drawing/2014/main" id="{5DB69F5A-6055-4DF2-8276-E43029B175CD}"/>
              </a:ext>
            </a:extLst>
          </p:cNvPr>
          <p:cNvCxnSpPr>
            <a:cxnSpLocks/>
          </p:cNvCxnSpPr>
          <p:nvPr/>
        </p:nvCxnSpPr>
        <p:spPr>
          <a:xfrm>
            <a:off x="3432216" y="6241721"/>
            <a:ext cx="9253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Conector reto 133">
            <a:extLst>
              <a:ext uri="{FF2B5EF4-FFF2-40B4-BE49-F238E27FC236}">
                <a16:creationId xmlns:a16="http://schemas.microsoft.com/office/drawing/2014/main" id="{8625B250-5D3B-4B86-8365-D1623A89B440}"/>
              </a:ext>
            </a:extLst>
          </p:cNvPr>
          <p:cNvCxnSpPr>
            <a:cxnSpLocks/>
          </p:cNvCxnSpPr>
          <p:nvPr/>
        </p:nvCxnSpPr>
        <p:spPr>
          <a:xfrm>
            <a:off x="4536034" y="6257391"/>
            <a:ext cx="9253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Conector reto 134">
            <a:extLst>
              <a:ext uri="{FF2B5EF4-FFF2-40B4-BE49-F238E27FC236}">
                <a16:creationId xmlns:a16="http://schemas.microsoft.com/office/drawing/2014/main" id="{F29A94ED-65A0-435A-8250-3101A31BE5EE}"/>
              </a:ext>
            </a:extLst>
          </p:cNvPr>
          <p:cNvCxnSpPr>
            <a:cxnSpLocks/>
          </p:cNvCxnSpPr>
          <p:nvPr/>
        </p:nvCxnSpPr>
        <p:spPr>
          <a:xfrm>
            <a:off x="7344318" y="6283379"/>
            <a:ext cx="9253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Conector reto 138">
            <a:extLst>
              <a:ext uri="{FF2B5EF4-FFF2-40B4-BE49-F238E27FC236}">
                <a16:creationId xmlns:a16="http://schemas.microsoft.com/office/drawing/2014/main" id="{20D346D3-77DA-4A13-BBC4-C3FC099B1E20}"/>
              </a:ext>
            </a:extLst>
          </p:cNvPr>
          <p:cNvCxnSpPr>
            <a:cxnSpLocks/>
          </p:cNvCxnSpPr>
          <p:nvPr/>
        </p:nvCxnSpPr>
        <p:spPr>
          <a:xfrm>
            <a:off x="6260276" y="6280852"/>
            <a:ext cx="9253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Conector reto 139">
            <a:extLst>
              <a:ext uri="{FF2B5EF4-FFF2-40B4-BE49-F238E27FC236}">
                <a16:creationId xmlns:a16="http://schemas.microsoft.com/office/drawing/2014/main" id="{3691EA13-F1C6-463B-81E1-23038E369942}"/>
              </a:ext>
            </a:extLst>
          </p:cNvPr>
          <p:cNvCxnSpPr>
            <a:cxnSpLocks/>
          </p:cNvCxnSpPr>
          <p:nvPr/>
        </p:nvCxnSpPr>
        <p:spPr>
          <a:xfrm>
            <a:off x="10456415" y="6280852"/>
            <a:ext cx="9253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CaixaDeTexto 141">
            <a:extLst>
              <a:ext uri="{FF2B5EF4-FFF2-40B4-BE49-F238E27FC236}">
                <a16:creationId xmlns:a16="http://schemas.microsoft.com/office/drawing/2014/main" id="{0556BFBF-7107-40B3-A67F-FF0A72919A63}"/>
              </a:ext>
            </a:extLst>
          </p:cNvPr>
          <p:cNvSpPr txBox="1"/>
          <p:nvPr/>
        </p:nvSpPr>
        <p:spPr>
          <a:xfrm>
            <a:off x="3411920" y="6315027"/>
            <a:ext cx="104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-43,1696</a:t>
            </a:r>
          </a:p>
        </p:txBody>
      </p:sp>
      <p:sp>
        <p:nvSpPr>
          <p:cNvPr id="144" name="CaixaDeTexto 143">
            <a:extLst>
              <a:ext uri="{FF2B5EF4-FFF2-40B4-BE49-F238E27FC236}">
                <a16:creationId xmlns:a16="http://schemas.microsoft.com/office/drawing/2014/main" id="{3B692861-B7CA-4C4B-B37E-C62D9253A30F}"/>
              </a:ext>
            </a:extLst>
          </p:cNvPr>
          <p:cNvSpPr txBox="1"/>
          <p:nvPr/>
        </p:nvSpPr>
        <p:spPr>
          <a:xfrm>
            <a:off x="4479246" y="6315027"/>
            <a:ext cx="118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+43,1696</a:t>
            </a:r>
          </a:p>
        </p:txBody>
      </p:sp>
      <p:sp>
        <p:nvSpPr>
          <p:cNvPr id="146" name="CaixaDeTexto 145">
            <a:extLst>
              <a:ext uri="{FF2B5EF4-FFF2-40B4-BE49-F238E27FC236}">
                <a16:creationId xmlns:a16="http://schemas.microsoft.com/office/drawing/2014/main" id="{4752D472-8224-4C6E-8F02-B272BFE20052}"/>
              </a:ext>
            </a:extLst>
          </p:cNvPr>
          <p:cNvSpPr txBox="1"/>
          <p:nvPr/>
        </p:nvSpPr>
        <p:spPr>
          <a:xfrm>
            <a:off x="6197738" y="6332914"/>
            <a:ext cx="104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-26,0401</a:t>
            </a:r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3DFF4C0F-86A5-4C59-BA4A-A2429ABD73D8}"/>
              </a:ext>
            </a:extLst>
          </p:cNvPr>
          <p:cNvSpPr txBox="1"/>
          <p:nvPr/>
        </p:nvSpPr>
        <p:spPr>
          <a:xfrm>
            <a:off x="7245861" y="6334048"/>
            <a:ext cx="123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+26,0401</a:t>
            </a:r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20F6C29B-30D4-408B-88B6-136ACB816AA2}"/>
              </a:ext>
            </a:extLst>
          </p:cNvPr>
          <p:cNvSpPr txBox="1"/>
          <p:nvPr/>
        </p:nvSpPr>
        <p:spPr>
          <a:xfrm>
            <a:off x="10456415" y="6323406"/>
            <a:ext cx="123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-46,98</a:t>
            </a:r>
          </a:p>
        </p:txBody>
      </p:sp>
      <p:sp>
        <p:nvSpPr>
          <p:cNvPr id="151" name="Retângulo 150">
            <a:extLst>
              <a:ext uri="{FF2B5EF4-FFF2-40B4-BE49-F238E27FC236}">
                <a16:creationId xmlns:a16="http://schemas.microsoft.com/office/drawing/2014/main" id="{1AB2F6F4-9724-4A38-B47B-D6B313B36FD8}"/>
              </a:ext>
            </a:extLst>
          </p:cNvPr>
          <p:cNvSpPr/>
          <p:nvPr/>
        </p:nvSpPr>
        <p:spPr>
          <a:xfrm>
            <a:off x="3935326" y="922638"/>
            <a:ext cx="559179" cy="348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" name="Retângulo 152">
            <a:extLst>
              <a:ext uri="{FF2B5EF4-FFF2-40B4-BE49-F238E27FC236}">
                <a16:creationId xmlns:a16="http://schemas.microsoft.com/office/drawing/2014/main" id="{316E374B-BBD9-47E7-AC71-D9F778AB0FFE}"/>
              </a:ext>
            </a:extLst>
          </p:cNvPr>
          <p:cNvSpPr/>
          <p:nvPr/>
        </p:nvSpPr>
        <p:spPr>
          <a:xfrm>
            <a:off x="4501935" y="928539"/>
            <a:ext cx="559179" cy="348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5" name="Retângulo 154">
            <a:extLst>
              <a:ext uri="{FF2B5EF4-FFF2-40B4-BE49-F238E27FC236}">
                <a16:creationId xmlns:a16="http://schemas.microsoft.com/office/drawing/2014/main" id="{534BC01E-3A01-427F-9C10-028712A5FD7E}"/>
              </a:ext>
            </a:extLst>
          </p:cNvPr>
          <p:cNvSpPr/>
          <p:nvPr/>
        </p:nvSpPr>
        <p:spPr>
          <a:xfrm>
            <a:off x="6720168" y="928220"/>
            <a:ext cx="559179" cy="348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7" name="Retângulo 156">
            <a:extLst>
              <a:ext uri="{FF2B5EF4-FFF2-40B4-BE49-F238E27FC236}">
                <a16:creationId xmlns:a16="http://schemas.microsoft.com/office/drawing/2014/main" id="{9DB768FB-5707-4068-AD81-272CB89D09A3}"/>
              </a:ext>
            </a:extLst>
          </p:cNvPr>
          <p:cNvSpPr/>
          <p:nvPr/>
        </p:nvSpPr>
        <p:spPr>
          <a:xfrm>
            <a:off x="7286777" y="936911"/>
            <a:ext cx="559179" cy="348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45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31" grpId="0"/>
      <p:bldP spid="32" grpId="0"/>
      <p:bldP spid="34" grpId="0"/>
      <p:bldP spid="36" grpId="0" animBg="1"/>
      <p:bldP spid="38" grpId="0"/>
      <p:bldP spid="40" grpId="0"/>
      <p:bldP spid="42" grpId="0"/>
      <p:bldP spid="44" grpId="0"/>
      <p:bldP spid="46" grpId="0"/>
      <p:bldP spid="48" grpId="0"/>
      <p:bldP spid="50" grpId="0"/>
      <p:bldP spid="52" grpId="0"/>
      <p:bldP spid="54" grpId="0"/>
      <p:bldP spid="56" grpId="0"/>
      <p:bldP spid="58" grpId="0"/>
      <p:bldP spid="60" grpId="0"/>
      <p:bldP spid="62" grpId="0"/>
      <p:bldP spid="64" grpId="0"/>
      <p:bldP spid="66" grpId="0"/>
      <p:bldP spid="68" grpId="0"/>
      <p:bldP spid="70" grpId="0"/>
      <p:bldP spid="72" grpId="0"/>
      <p:bldP spid="74" grpId="0"/>
      <p:bldP spid="76" grpId="0"/>
      <p:bldP spid="78" grpId="0"/>
      <p:bldP spid="80" grpId="0"/>
      <p:bldP spid="82" grpId="0"/>
      <p:bldP spid="84" grpId="0"/>
      <p:bldP spid="86" grpId="0"/>
      <p:bldP spid="88" grpId="0"/>
      <p:bldP spid="90" grpId="0"/>
      <p:bldP spid="92" grpId="0"/>
      <p:bldP spid="94" grpId="0"/>
      <p:bldP spid="96" grpId="0"/>
      <p:bldP spid="98" grpId="0"/>
      <p:bldP spid="102" grpId="0"/>
      <p:bldP spid="104" grpId="0"/>
      <p:bldP spid="106" grpId="0"/>
      <p:bldP spid="108" grpId="0"/>
      <p:bldP spid="110" grpId="0"/>
      <p:bldP spid="112" grpId="0"/>
      <p:bldP spid="114" grpId="0"/>
      <p:bldP spid="116" grpId="0"/>
      <p:bldP spid="118" grpId="0"/>
      <p:bldP spid="120" grpId="0"/>
      <p:bldP spid="122" grpId="0"/>
      <p:bldP spid="124" grpId="0"/>
      <p:bldP spid="126" grpId="0"/>
      <p:bldP spid="128" grpId="0"/>
      <p:bldP spid="130" grpId="0"/>
      <p:bldP spid="142" grpId="0"/>
      <p:bldP spid="144" grpId="0"/>
      <p:bldP spid="146" grpId="0"/>
      <p:bldP spid="148" grpId="0"/>
      <p:bldP spid="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2097BB0-45A9-4279-A6CE-B031AEE1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43713A-F4DD-4FBD-9DD6-C5B4A339B115}" type="datetime1">
              <a:rPr lang="pt-BR" smtClean="0"/>
              <a:t>27/10/2021</a:t>
            </a:fld>
            <a:endParaRPr lang="en-US" dirty="0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F100283C-6060-4A16-9C58-AAB20D04DF40}"/>
              </a:ext>
            </a:extLst>
          </p:cNvPr>
          <p:cNvCxnSpPr/>
          <p:nvPr/>
        </p:nvCxnSpPr>
        <p:spPr>
          <a:xfrm>
            <a:off x="906379" y="4343400"/>
            <a:ext cx="103792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F676EC06-79A9-4883-BA22-DEB77386193B}"/>
              </a:ext>
            </a:extLst>
          </p:cNvPr>
          <p:cNvSpPr/>
          <p:nvPr/>
        </p:nvSpPr>
        <p:spPr>
          <a:xfrm>
            <a:off x="3843129" y="4218365"/>
            <a:ext cx="278296" cy="225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CE63A0C-E04B-452C-A4FF-64AB2D53F233}"/>
              </a:ext>
            </a:extLst>
          </p:cNvPr>
          <p:cNvSpPr/>
          <p:nvPr/>
        </p:nvSpPr>
        <p:spPr>
          <a:xfrm>
            <a:off x="7858542" y="4218366"/>
            <a:ext cx="278296" cy="225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Arco 5">
            <a:extLst>
              <a:ext uri="{FF2B5EF4-FFF2-40B4-BE49-F238E27FC236}">
                <a16:creationId xmlns:a16="http://schemas.microsoft.com/office/drawing/2014/main" id="{E4514247-98F1-4503-8F0F-C665570B68BF}"/>
              </a:ext>
            </a:extLst>
          </p:cNvPr>
          <p:cNvSpPr/>
          <p:nvPr/>
        </p:nvSpPr>
        <p:spPr>
          <a:xfrm>
            <a:off x="3688110" y="3896139"/>
            <a:ext cx="588334" cy="63610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27F66307-BAB4-438F-8463-8ACA9F1F5CE3}"/>
              </a:ext>
            </a:extLst>
          </p:cNvPr>
          <p:cNvSpPr/>
          <p:nvPr/>
        </p:nvSpPr>
        <p:spPr>
          <a:xfrm rot="10092543">
            <a:off x="4222215" y="4165281"/>
            <a:ext cx="144692" cy="9781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Arco 8">
            <a:extLst>
              <a:ext uri="{FF2B5EF4-FFF2-40B4-BE49-F238E27FC236}">
                <a16:creationId xmlns:a16="http://schemas.microsoft.com/office/drawing/2014/main" id="{EFAD7DF4-0AA7-4222-BD4A-A1B319B6D377}"/>
              </a:ext>
            </a:extLst>
          </p:cNvPr>
          <p:cNvSpPr/>
          <p:nvPr/>
        </p:nvSpPr>
        <p:spPr>
          <a:xfrm>
            <a:off x="7681551" y="3900312"/>
            <a:ext cx="588334" cy="636105"/>
          </a:xfrm>
          <a:prstGeom prst="arc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2EF27432-5587-45D1-A62C-D1B97608D13F}"/>
              </a:ext>
            </a:extLst>
          </p:cNvPr>
          <p:cNvSpPr/>
          <p:nvPr/>
        </p:nvSpPr>
        <p:spPr>
          <a:xfrm rot="10092543">
            <a:off x="8199614" y="4169454"/>
            <a:ext cx="144692" cy="9781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A0B991BF-3AEE-4940-B707-B335423B7E0C}"/>
              </a:ext>
            </a:extLst>
          </p:cNvPr>
          <p:cNvSpPr/>
          <p:nvPr/>
        </p:nvSpPr>
        <p:spPr>
          <a:xfrm rot="19041223" flipH="1">
            <a:off x="3519950" y="4090248"/>
            <a:ext cx="127634" cy="97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Arco 15">
            <a:extLst>
              <a:ext uri="{FF2B5EF4-FFF2-40B4-BE49-F238E27FC236}">
                <a16:creationId xmlns:a16="http://schemas.microsoft.com/office/drawing/2014/main" id="{D3F322F4-7E9E-4826-ABEE-977C6CA2F54C}"/>
              </a:ext>
            </a:extLst>
          </p:cNvPr>
          <p:cNvSpPr/>
          <p:nvPr/>
        </p:nvSpPr>
        <p:spPr>
          <a:xfrm rot="2531146">
            <a:off x="3117408" y="4074856"/>
            <a:ext cx="588333" cy="636105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Arco 17">
            <a:extLst>
              <a:ext uri="{FF2B5EF4-FFF2-40B4-BE49-F238E27FC236}">
                <a16:creationId xmlns:a16="http://schemas.microsoft.com/office/drawing/2014/main" id="{C853D2D9-C80E-4611-B2E3-820707FD1E51}"/>
              </a:ext>
            </a:extLst>
          </p:cNvPr>
          <p:cNvSpPr/>
          <p:nvPr/>
        </p:nvSpPr>
        <p:spPr>
          <a:xfrm rot="19082992" flipH="1">
            <a:off x="848488" y="4012955"/>
            <a:ext cx="666961" cy="636105"/>
          </a:xfrm>
          <a:prstGeom prst="arc">
            <a:avLst>
              <a:gd name="adj1" fmla="val 1619999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riângulo isósceles 18">
            <a:extLst>
              <a:ext uri="{FF2B5EF4-FFF2-40B4-BE49-F238E27FC236}">
                <a16:creationId xmlns:a16="http://schemas.microsoft.com/office/drawing/2014/main" id="{B4F2CF13-DCC4-40F5-8ADB-9EEB9B8FFB9A}"/>
              </a:ext>
            </a:extLst>
          </p:cNvPr>
          <p:cNvSpPr/>
          <p:nvPr/>
        </p:nvSpPr>
        <p:spPr>
          <a:xfrm rot="15484520" flipH="1">
            <a:off x="842562" y="4518030"/>
            <a:ext cx="127634" cy="97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Arco 20">
            <a:extLst>
              <a:ext uri="{FF2B5EF4-FFF2-40B4-BE49-F238E27FC236}">
                <a16:creationId xmlns:a16="http://schemas.microsoft.com/office/drawing/2014/main" id="{5F72C87D-97EB-40FA-B945-8DF47A961318}"/>
              </a:ext>
            </a:extLst>
          </p:cNvPr>
          <p:cNvSpPr/>
          <p:nvPr/>
        </p:nvSpPr>
        <p:spPr>
          <a:xfrm rot="19082992" flipH="1">
            <a:off x="4479875" y="4025347"/>
            <a:ext cx="666961" cy="636105"/>
          </a:xfrm>
          <a:prstGeom prst="arc">
            <a:avLst>
              <a:gd name="adj1" fmla="val 1619999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riângulo isósceles 21">
            <a:extLst>
              <a:ext uri="{FF2B5EF4-FFF2-40B4-BE49-F238E27FC236}">
                <a16:creationId xmlns:a16="http://schemas.microsoft.com/office/drawing/2014/main" id="{58704C17-D4F1-4A7C-BB71-C93795D3D9D3}"/>
              </a:ext>
            </a:extLst>
          </p:cNvPr>
          <p:cNvSpPr/>
          <p:nvPr/>
        </p:nvSpPr>
        <p:spPr>
          <a:xfrm rot="15484520" flipH="1">
            <a:off x="4506033" y="4530422"/>
            <a:ext cx="127634" cy="97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riângulo isósceles 22">
            <a:extLst>
              <a:ext uri="{FF2B5EF4-FFF2-40B4-BE49-F238E27FC236}">
                <a16:creationId xmlns:a16="http://schemas.microsoft.com/office/drawing/2014/main" id="{8CF4F991-FC72-4FAA-BE43-48CF09AAF411}"/>
              </a:ext>
            </a:extLst>
          </p:cNvPr>
          <p:cNvSpPr/>
          <p:nvPr/>
        </p:nvSpPr>
        <p:spPr>
          <a:xfrm rot="19041223" flipH="1">
            <a:off x="7609385" y="4066998"/>
            <a:ext cx="127634" cy="97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Arco 23">
            <a:extLst>
              <a:ext uri="{FF2B5EF4-FFF2-40B4-BE49-F238E27FC236}">
                <a16:creationId xmlns:a16="http://schemas.microsoft.com/office/drawing/2014/main" id="{5241E387-02CD-42A9-A4A1-9A2442955603}"/>
              </a:ext>
            </a:extLst>
          </p:cNvPr>
          <p:cNvSpPr/>
          <p:nvPr/>
        </p:nvSpPr>
        <p:spPr>
          <a:xfrm rot="2531146">
            <a:off x="7206843" y="4051606"/>
            <a:ext cx="588333" cy="636105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riângulo isósceles 24">
            <a:extLst>
              <a:ext uri="{FF2B5EF4-FFF2-40B4-BE49-F238E27FC236}">
                <a16:creationId xmlns:a16="http://schemas.microsoft.com/office/drawing/2014/main" id="{C3510E71-E3C2-4616-B674-2D6C05C02DFF}"/>
              </a:ext>
            </a:extLst>
          </p:cNvPr>
          <p:cNvSpPr/>
          <p:nvPr/>
        </p:nvSpPr>
        <p:spPr>
          <a:xfrm rot="19041223" flipH="1">
            <a:off x="11091735" y="4085615"/>
            <a:ext cx="127634" cy="97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Arco 25">
            <a:extLst>
              <a:ext uri="{FF2B5EF4-FFF2-40B4-BE49-F238E27FC236}">
                <a16:creationId xmlns:a16="http://schemas.microsoft.com/office/drawing/2014/main" id="{3E26619C-2100-4939-B907-FF74077136C5}"/>
              </a:ext>
            </a:extLst>
          </p:cNvPr>
          <p:cNvSpPr/>
          <p:nvPr/>
        </p:nvSpPr>
        <p:spPr>
          <a:xfrm rot="2531146">
            <a:off x="10689193" y="4070223"/>
            <a:ext cx="588333" cy="636105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Arco 26">
            <a:extLst>
              <a:ext uri="{FF2B5EF4-FFF2-40B4-BE49-F238E27FC236}">
                <a16:creationId xmlns:a16="http://schemas.microsoft.com/office/drawing/2014/main" id="{CD2623B1-F452-41CD-903D-AABABC7A1886}"/>
              </a:ext>
            </a:extLst>
          </p:cNvPr>
          <p:cNvSpPr/>
          <p:nvPr/>
        </p:nvSpPr>
        <p:spPr>
          <a:xfrm rot="19082992" flipH="1">
            <a:off x="8449032" y="4012955"/>
            <a:ext cx="666961" cy="636105"/>
          </a:xfrm>
          <a:prstGeom prst="arc">
            <a:avLst>
              <a:gd name="adj1" fmla="val 1619999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riângulo isósceles 27">
            <a:extLst>
              <a:ext uri="{FF2B5EF4-FFF2-40B4-BE49-F238E27FC236}">
                <a16:creationId xmlns:a16="http://schemas.microsoft.com/office/drawing/2014/main" id="{FD055440-72F9-4901-B3AD-458D16F3D4F6}"/>
              </a:ext>
            </a:extLst>
          </p:cNvPr>
          <p:cNvSpPr/>
          <p:nvPr/>
        </p:nvSpPr>
        <p:spPr>
          <a:xfrm rot="15484520" flipH="1">
            <a:off x="8475190" y="4518030"/>
            <a:ext cx="127634" cy="97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4F6F311C-4B14-4E08-AA2E-C0365782DD69}"/>
              </a:ext>
            </a:extLst>
          </p:cNvPr>
          <p:cNvSpPr/>
          <p:nvPr/>
        </p:nvSpPr>
        <p:spPr>
          <a:xfrm>
            <a:off x="862254" y="4277000"/>
            <a:ext cx="169480" cy="144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77785969-576A-42A4-9AB1-53EAD695F661}"/>
              </a:ext>
            </a:extLst>
          </p:cNvPr>
          <p:cNvCxnSpPr/>
          <p:nvPr/>
        </p:nvCxnSpPr>
        <p:spPr>
          <a:xfrm flipV="1">
            <a:off x="3982277" y="2201419"/>
            <a:ext cx="0" cy="2129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AB4EE054-8A6B-494A-AE7D-4882C0A10004}"/>
              </a:ext>
            </a:extLst>
          </p:cNvPr>
          <p:cNvCxnSpPr>
            <a:cxnSpLocks/>
          </p:cNvCxnSpPr>
          <p:nvPr/>
        </p:nvCxnSpPr>
        <p:spPr>
          <a:xfrm flipV="1">
            <a:off x="7975718" y="2839453"/>
            <a:ext cx="0" cy="149155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0B7EAC25-B5DE-4A22-A657-8EBCC6D6CDCE}"/>
              </a:ext>
            </a:extLst>
          </p:cNvPr>
          <p:cNvCxnSpPr>
            <a:cxnSpLocks/>
          </p:cNvCxnSpPr>
          <p:nvPr/>
        </p:nvCxnSpPr>
        <p:spPr>
          <a:xfrm flipH="1" flipV="1">
            <a:off x="11235627" y="1475874"/>
            <a:ext cx="29766" cy="286752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EB913CBC-8857-433A-A5E5-A3828C022E7C}"/>
              </a:ext>
            </a:extLst>
          </p:cNvPr>
          <p:cNvCxnSpPr>
            <a:cxnSpLocks/>
          </p:cNvCxnSpPr>
          <p:nvPr/>
        </p:nvCxnSpPr>
        <p:spPr>
          <a:xfrm flipV="1">
            <a:off x="963379" y="2201419"/>
            <a:ext cx="3018898" cy="2168239"/>
          </a:xfrm>
          <a:prstGeom prst="line">
            <a:avLst/>
          </a:prstGeom>
          <a:ln w="127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D1914530-E45E-4060-A772-E5BB95C1F2A7}"/>
              </a:ext>
            </a:extLst>
          </p:cNvPr>
          <p:cNvCxnSpPr>
            <a:cxnSpLocks/>
          </p:cNvCxnSpPr>
          <p:nvPr/>
        </p:nvCxnSpPr>
        <p:spPr>
          <a:xfrm>
            <a:off x="4017625" y="2195543"/>
            <a:ext cx="3980065" cy="670219"/>
          </a:xfrm>
          <a:prstGeom prst="line">
            <a:avLst/>
          </a:prstGeom>
          <a:ln w="127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F84BE29A-80B5-4444-A518-0969F2FEB885}"/>
              </a:ext>
            </a:extLst>
          </p:cNvPr>
          <p:cNvCxnSpPr>
            <a:cxnSpLocks/>
          </p:cNvCxnSpPr>
          <p:nvPr/>
        </p:nvCxnSpPr>
        <p:spPr>
          <a:xfrm flipV="1">
            <a:off x="7975718" y="1442343"/>
            <a:ext cx="3252903" cy="1366290"/>
          </a:xfrm>
          <a:prstGeom prst="line">
            <a:avLst/>
          </a:prstGeom>
          <a:ln w="127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2EED36FF-C3F9-4F1B-95CC-A5FE0F43B267}"/>
              </a:ext>
            </a:extLst>
          </p:cNvPr>
          <p:cNvCxnSpPr>
            <a:cxnSpLocks/>
          </p:cNvCxnSpPr>
          <p:nvPr/>
        </p:nvCxnSpPr>
        <p:spPr>
          <a:xfrm flipV="1">
            <a:off x="2626630" y="3182230"/>
            <a:ext cx="661" cy="235320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extLst>
              <a:ext uri="{FF2B5EF4-FFF2-40B4-BE49-F238E27FC236}">
                <a16:creationId xmlns:a16="http://schemas.microsoft.com/office/drawing/2014/main" id="{3F3FE3C1-B609-4859-8C7D-FEE3CB5007F1}"/>
              </a:ext>
            </a:extLst>
          </p:cNvPr>
          <p:cNvSpPr/>
          <p:nvPr/>
        </p:nvSpPr>
        <p:spPr>
          <a:xfrm>
            <a:off x="3627051" y="178909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43,17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BB4D8064-1385-4330-BC66-0AF2A99A855F}"/>
                  </a:ext>
                </a:extLst>
              </p:cNvPr>
              <p:cNvSpPr txBox="1"/>
              <p:nvPr/>
            </p:nvSpPr>
            <p:spPr>
              <a:xfrm>
                <a:off x="1694552" y="5681188"/>
                <a:ext cx="1971950" cy="430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ℓ²</m:t>
                          </m:r>
                        </m:num>
                        <m:den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 . 4²</m:t>
                          </m:r>
                        </m:num>
                        <m:den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BB4D8064-1385-4330-BC66-0AF2A99A8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52" y="5681188"/>
                <a:ext cx="1971950" cy="430695"/>
              </a:xfrm>
              <a:prstGeom prst="rect">
                <a:avLst/>
              </a:prstGeom>
              <a:blipFill>
                <a:blip r:embed="rId2"/>
                <a:stretch>
                  <a:fillRect l="-1858" t="-1408" r="-1238" b="-112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51548AC4-146B-44D5-A5DD-AFE31923A6CC}"/>
              </a:ext>
            </a:extLst>
          </p:cNvPr>
          <p:cNvCxnSpPr>
            <a:cxnSpLocks/>
          </p:cNvCxnSpPr>
          <p:nvPr/>
        </p:nvCxnSpPr>
        <p:spPr>
          <a:xfrm flipV="1">
            <a:off x="6007657" y="2530652"/>
            <a:ext cx="0" cy="17102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634F6A34-2539-416A-BEE6-37790A39E2E9}"/>
              </a:ext>
            </a:extLst>
          </p:cNvPr>
          <p:cNvCxnSpPr>
            <a:cxnSpLocks/>
          </p:cNvCxnSpPr>
          <p:nvPr/>
        </p:nvCxnSpPr>
        <p:spPr>
          <a:xfrm flipV="1">
            <a:off x="9708725" y="2064644"/>
            <a:ext cx="0" cy="306148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B5784FC3-96F0-4D5E-9BB2-A84C2FCDF22C}"/>
                  </a:ext>
                </a:extLst>
              </p:cNvPr>
              <p:cNvSpPr txBox="1"/>
              <p:nvPr/>
            </p:nvSpPr>
            <p:spPr>
              <a:xfrm>
                <a:off x="5042541" y="4477590"/>
                <a:ext cx="2207592" cy="430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ℓ²</m:t>
                          </m:r>
                        </m:num>
                        <m:den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 . 3²</m:t>
                          </m:r>
                        </m:num>
                        <m:den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=33,75</m:t>
                      </m:r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B5784FC3-96F0-4D5E-9BB2-A84C2FCDF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541" y="4477590"/>
                <a:ext cx="2207592" cy="430695"/>
              </a:xfrm>
              <a:prstGeom prst="rect">
                <a:avLst/>
              </a:prstGeom>
              <a:blipFill>
                <a:blip r:embed="rId3"/>
                <a:stretch>
                  <a:fillRect l="-1381" t="-2857" r="-1381" b="-128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8DAB833E-6A36-4288-957E-5620B35F4C55}"/>
                  </a:ext>
                </a:extLst>
              </p:cNvPr>
              <p:cNvSpPr txBox="1"/>
              <p:nvPr/>
            </p:nvSpPr>
            <p:spPr>
              <a:xfrm>
                <a:off x="8884676" y="5268748"/>
                <a:ext cx="1971950" cy="430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ℓ²</m:t>
                          </m:r>
                        </m:num>
                        <m:den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 . 4²</m:t>
                          </m:r>
                        </m:num>
                        <m:den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8DAB833E-6A36-4288-957E-5620B35F4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676" y="5268748"/>
                <a:ext cx="1971950" cy="430695"/>
              </a:xfrm>
              <a:prstGeom prst="rect">
                <a:avLst/>
              </a:prstGeom>
              <a:blipFill>
                <a:blip r:embed="rId4"/>
                <a:stretch>
                  <a:fillRect l="-1543" t="-1408" r="-926" b="-112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tângulo 55">
            <a:extLst>
              <a:ext uri="{FF2B5EF4-FFF2-40B4-BE49-F238E27FC236}">
                <a16:creationId xmlns:a16="http://schemas.microsoft.com/office/drawing/2014/main" id="{10C3C05D-22F2-4A23-AAC7-8446EB29B1E0}"/>
              </a:ext>
            </a:extLst>
          </p:cNvPr>
          <p:cNvSpPr/>
          <p:nvPr/>
        </p:nvSpPr>
        <p:spPr>
          <a:xfrm>
            <a:off x="7600264" y="240618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26,04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CCB3362B-1223-4DE0-B02B-9C783DBDA297}"/>
              </a:ext>
            </a:extLst>
          </p:cNvPr>
          <p:cNvSpPr/>
          <p:nvPr/>
        </p:nvSpPr>
        <p:spPr>
          <a:xfrm>
            <a:off x="10880401" y="99887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46,98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A8EAD8CA-6F46-41B4-A719-D6A23F7CF2E6}"/>
              </a:ext>
            </a:extLst>
          </p:cNvPr>
          <p:cNvSpPr/>
          <p:nvPr/>
        </p:nvSpPr>
        <p:spPr>
          <a:xfrm rot="16200000">
            <a:off x="2448430" y="364206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21,58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9E06D871-02FE-47B9-9E5A-140483ED4561}"/>
              </a:ext>
            </a:extLst>
          </p:cNvPr>
          <p:cNvSpPr/>
          <p:nvPr/>
        </p:nvSpPr>
        <p:spPr>
          <a:xfrm rot="16200000">
            <a:off x="2440129" y="470667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38,42</a:t>
            </a: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BD4B8C66-76DB-41F9-82CC-3FAC915D4A27}"/>
              </a:ext>
            </a:extLst>
          </p:cNvPr>
          <p:cNvSpPr/>
          <p:nvPr/>
        </p:nvSpPr>
        <p:spPr>
          <a:xfrm rot="16200000">
            <a:off x="9538166" y="3096593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36,51</a:t>
            </a: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C36BBFE2-E545-4114-9CB1-2227BBD48923}"/>
              </a:ext>
            </a:extLst>
          </p:cNvPr>
          <p:cNvSpPr/>
          <p:nvPr/>
        </p:nvSpPr>
        <p:spPr>
          <a:xfrm rot="16200000">
            <a:off x="9546333" y="451591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23,49</a:t>
            </a:r>
          </a:p>
        </p:txBody>
      </p:sp>
      <p:sp>
        <p:nvSpPr>
          <p:cNvPr id="65" name="Forma Livre: Forma 64">
            <a:extLst>
              <a:ext uri="{FF2B5EF4-FFF2-40B4-BE49-F238E27FC236}">
                <a16:creationId xmlns:a16="http://schemas.microsoft.com/office/drawing/2014/main" id="{8A12A17F-0441-4CD7-AF79-50E682A12132}"/>
              </a:ext>
            </a:extLst>
          </p:cNvPr>
          <p:cNvSpPr/>
          <p:nvPr/>
        </p:nvSpPr>
        <p:spPr>
          <a:xfrm>
            <a:off x="946484" y="1540042"/>
            <a:ext cx="10266948" cy="4107911"/>
          </a:xfrm>
          <a:custGeom>
            <a:avLst/>
            <a:gdLst>
              <a:gd name="connsiteX0" fmla="*/ 0 w 10266948"/>
              <a:gd name="connsiteY0" fmla="*/ 2887579 h 4107911"/>
              <a:gd name="connsiteX1" fmla="*/ 1668379 w 10266948"/>
              <a:gd name="connsiteY1" fmla="*/ 4010526 h 4107911"/>
              <a:gd name="connsiteX2" fmla="*/ 3048000 w 10266948"/>
              <a:gd name="connsiteY2" fmla="*/ 673769 h 4107911"/>
              <a:gd name="connsiteX3" fmla="*/ 5037221 w 10266948"/>
              <a:gd name="connsiteY3" fmla="*/ 2695074 h 4107911"/>
              <a:gd name="connsiteX4" fmla="*/ 7010400 w 10266948"/>
              <a:gd name="connsiteY4" fmla="*/ 1331495 h 4107911"/>
              <a:gd name="connsiteX5" fmla="*/ 7010400 w 10266948"/>
              <a:gd name="connsiteY5" fmla="*/ 1331495 h 4107911"/>
              <a:gd name="connsiteX6" fmla="*/ 8758990 w 10266948"/>
              <a:gd name="connsiteY6" fmla="*/ 3577390 h 4107911"/>
              <a:gd name="connsiteX7" fmla="*/ 10266948 w 10266948"/>
              <a:gd name="connsiteY7" fmla="*/ 0 h 41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66948" h="4107911">
                <a:moveTo>
                  <a:pt x="0" y="2887579"/>
                </a:moveTo>
                <a:cubicBezTo>
                  <a:pt x="580189" y="3633536"/>
                  <a:pt x="1160379" y="4379494"/>
                  <a:pt x="1668379" y="4010526"/>
                </a:cubicBezTo>
                <a:cubicBezTo>
                  <a:pt x="2176379" y="3641558"/>
                  <a:pt x="2486526" y="893011"/>
                  <a:pt x="3048000" y="673769"/>
                </a:cubicBezTo>
                <a:cubicBezTo>
                  <a:pt x="3609474" y="454527"/>
                  <a:pt x="4376821" y="2585453"/>
                  <a:pt x="5037221" y="2695074"/>
                </a:cubicBezTo>
                <a:cubicBezTo>
                  <a:pt x="5697621" y="2804695"/>
                  <a:pt x="7010400" y="1331495"/>
                  <a:pt x="7010400" y="1331495"/>
                </a:cubicBezTo>
                <a:lnTo>
                  <a:pt x="7010400" y="1331495"/>
                </a:lnTo>
                <a:cubicBezTo>
                  <a:pt x="7301832" y="1705811"/>
                  <a:pt x="8216232" y="3799306"/>
                  <a:pt x="8758990" y="3577390"/>
                </a:cubicBezTo>
                <a:cubicBezTo>
                  <a:pt x="9301748" y="3355474"/>
                  <a:pt x="9784348" y="1677737"/>
                  <a:pt x="10266948" y="0"/>
                </a:cubicBezTo>
              </a:path>
            </a:pathLst>
          </a:cu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18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877</Words>
  <Application>Microsoft Office PowerPoint</Application>
  <PresentationFormat>Widescreen</PresentationFormat>
  <Paragraphs>246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do Office</vt:lpstr>
      <vt:lpstr>Método de Cross</vt:lpstr>
      <vt:lpstr>Introdução</vt:lpstr>
      <vt:lpstr>Coeficientes</vt:lpstr>
      <vt:lpstr>Apresentação do PowerPoint</vt:lpstr>
      <vt:lpstr>Exercicio 01</vt:lpstr>
      <vt:lpstr>Apresentação do PowerPoint</vt:lpstr>
      <vt:lpstr>Apresentação do PowerPoint</vt:lpstr>
      <vt:lpstr>Apresentação do PowerPoint</vt:lpstr>
      <vt:lpstr>Apresentação do PowerPoint</vt:lpstr>
      <vt:lpstr>Exercicio 02</vt:lpstr>
      <vt:lpstr>Apresentação do PowerPoint</vt:lpstr>
      <vt:lpstr>Apresentação do PowerPoint</vt:lpstr>
      <vt:lpstr>Exercicio 03</vt:lpstr>
      <vt:lpstr>Exercicio 04</vt:lpstr>
      <vt:lpstr>Exercicio 05</vt:lpstr>
      <vt:lpstr>Exercicio 06</vt:lpstr>
      <vt:lpstr>Exercicio 07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2020-08-17T15:20:25Z</dcterms:created>
  <dcterms:modified xsi:type="dcterms:W3CDTF">2021-10-28T02:43:58Z</dcterms:modified>
</cp:coreProperties>
</file>