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media/image56.jpg" ContentType="image/jpg"/>
  <Override PartName="/ppt/media/image57.jpg" ContentType="image/jpg"/>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644" r:id="rId3"/>
    <p:sldId id="573" r:id="rId4"/>
    <p:sldId id="574" r:id="rId5"/>
    <p:sldId id="575" r:id="rId6"/>
    <p:sldId id="577" r:id="rId7"/>
    <p:sldId id="578" r:id="rId8"/>
    <p:sldId id="579" r:id="rId9"/>
    <p:sldId id="587" r:id="rId10"/>
    <p:sldId id="588" r:id="rId11"/>
    <p:sldId id="589" r:id="rId12"/>
    <p:sldId id="257" r:id="rId13"/>
    <p:sldId id="268" r:id="rId14"/>
    <p:sldId id="258" r:id="rId15"/>
    <p:sldId id="267" r:id="rId16"/>
    <p:sldId id="566" r:id="rId17"/>
    <p:sldId id="259" r:id="rId18"/>
    <p:sldId id="567" r:id="rId19"/>
    <p:sldId id="591" r:id="rId20"/>
    <p:sldId id="569" r:id="rId21"/>
    <p:sldId id="593" r:id="rId22"/>
    <p:sldId id="261" r:id="rId23"/>
    <p:sldId id="590" r:id="rId24"/>
    <p:sldId id="594" r:id="rId25"/>
    <p:sldId id="595" r:id="rId26"/>
    <p:sldId id="596" r:id="rId27"/>
    <p:sldId id="598" r:id="rId28"/>
    <p:sldId id="599" r:id="rId29"/>
    <p:sldId id="281" r:id="rId30"/>
    <p:sldId id="421" r:id="rId31"/>
    <p:sldId id="600" r:id="rId32"/>
    <p:sldId id="601" r:id="rId33"/>
    <p:sldId id="326" r:id="rId34"/>
    <p:sldId id="314" r:id="rId35"/>
    <p:sldId id="327" r:id="rId36"/>
    <p:sldId id="315" r:id="rId37"/>
    <p:sldId id="316" r:id="rId38"/>
    <p:sldId id="318" r:id="rId39"/>
    <p:sldId id="319" r:id="rId40"/>
    <p:sldId id="602" r:id="rId41"/>
    <p:sldId id="603" r:id="rId42"/>
    <p:sldId id="630" r:id="rId43"/>
    <p:sldId id="604" r:id="rId44"/>
    <p:sldId id="524" r:id="rId45"/>
    <p:sldId id="525" r:id="rId46"/>
    <p:sldId id="605" r:id="rId47"/>
    <p:sldId id="373" r:id="rId48"/>
    <p:sldId id="627" r:id="rId49"/>
    <p:sldId id="628" r:id="rId50"/>
    <p:sldId id="629" r:id="rId51"/>
    <p:sldId id="606" r:id="rId52"/>
    <p:sldId id="632" r:id="rId53"/>
    <p:sldId id="633" r:id="rId54"/>
    <p:sldId id="624" r:id="rId55"/>
    <p:sldId id="634" r:id="rId56"/>
    <p:sldId id="635" r:id="rId57"/>
    <p:sldId id="625" r:id="rId58"/>
    <p:sldId id="636" r:id="rId59"/>
    <p:sldId id="626" r:id="rId60"/>
    <p:sldId id="638" r:id="rId61"/>
    <p:sldId id="290" r:id="rId62"/>
    <p:sldId id="414" r:id="rId63"/>
    <p:sldId id="639" r:id="rId64"/>
    <p:sldId id="292" r:id="rId65"/>
    <p:sldId id="441" r:id="rId66"/>
    <p:sldId id="442" r:id="rId67"/>
    <p:sldId id="493" r:id="rId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_rels/data1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diagrams/_rels/data1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diagrams/_rels/data12.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78.jpeg"/><Relationship Id="rId1" Type="http://schemas.openxmlformats.org/officeDocument/2006/relationships/image" Target="../media/image77.jpeg"/><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diagrams/_rels/data13.xml.rels><?xml version="1.0" encoding="UTF-8" standalone="yes"?>
<Relationships xmlns="http://schemas.openxmlformats.org/package/2006/relationships"><Relationship Id="rId1" Type="http://schemas.openxmlformats.org/officeDocument/2006/relationships/image" Target="../media/image93.jpeg"/></Relationships>
</file>

<file path=ppt/diagrams/_rels/data14.xml.rels><?xml version="1.0" encoding="UTF-8" standalone="yes"?>
<Relationships xmlns="http://schemas.openxmlformats.org/package/2006/relationships"><Relationship Id="rId1" Type="http://schemas.openxmlformats.org/officeDocument/2006/relationships/image" Target="../media/image93.jpeg"/></Relationships>
</file>

<file path=ppt/diagrams/_rels/data1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image" Target="../media/image96.jpeg"/><Relationship Id="rId6" Type="http://schemas.openxmlformats.org/officeDocument/2006/relationships/image" Target="../media/image87.jpeg"/><Relationship Id="rId5" Type="http://schemas.openxmlformats.org/officeDocument/2006/relationships/image" Target="../media/image100.jpeg"/><Relationship Id="rId4" Type="http://schemas.openxmlformats.org/officeDocument/2006/relationships/image" Target="../media/image99.png"/></Relationships>
</file>

<file path=ppt/diagrams/_rels/data2.xml.rels><?xml version="1.0" encoding="UTF-8" standalone="yes"?>
<Relationships xmlns="http://schemas.openxmlformats.org/package/2006/relationships"><Relationship Id="rId1" Type="http://schemas.openxmlformats.org/officeDocument/2006/relationships/image" Target="../media/image4.png"/></Relationships>
</file>

<file path=ppt/diagrams/_rels/data4.xml.rels><?xml version="1.0" encoding="UTF-8" standalone="yes"?>
<Relationships xmlns="http://schemas.openxmlformats.org/package/2006/relationships"><Relationship Id="rId1" Type="http://schemas.openxmlformats.org/officeDocument/2006/relationships/image" Target="../media/image5.png"/></Relationships>
</file>

<file path=ppt/diagrams/_rels/data5.xml.rels><?xml version="1.0" encoding="UTF-8" standalone="yes"?>
<Relationships xmlns="http://schemas.openxmlformats.org/package/2006/relationships"><Relationship Id="rId1" Type="http://schemas.openxmlformats.org/officeDocument/2006/relationships/image" Target="../media/image6.png"/></Relationships>
</file>

<file path=ppt/diagrams/_rels/data6.xml.rels><?xml version="1.0" encoding="UTF-8" standalone="yes"?>
<Relationships xmlns="http://schemas.openxmlformats.org/package/2006/relationships"><Relationship Id="rId1" Type="http://schemas.openxmlformats.org/officeDocument/2006/relationships/image" Target="../media/image7.png"/></Relationships>
</file>

<file path=ppt/diagrams/_rels/data7.xml.rels><?xml version="1.0" encoding="UTF-8" standalone="yes"?>
<Relationships xmlns="http://schemas.openxmlformats.org/package/2006/relationships"><Relationship Id="rId1" Type="http://schemas.openxmlformats.org/officeDocument/2006/relationships/image" Target="../media/image8.png"/></Relationships>
</file>

<file path=ppt/diagrams/_rels/data8.xml.rels><?xml version="1.0" encoding="UTF-8" standalone="yes"?>
<Relationships xmlns="http://schemas.openxmlformats.org/package/2006/relationships"><Relationship Id="rId1" Type="http://schemas.openxmlformats.org/officeDocument/2006/relationships/image" Target="../media/image9.png"/></Relationships>
</file>

<file path=ppt/diagrams/_rels/data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78.jpeg"/><Relationship Id="rId1" Type="http://schemas.openxmlformats.org/officeDocument/2006/relationships/image" Target="../media/image77.jpeg"/><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diagrams/_rels/drawing13.xml.rels><?xml version="1.0" encoding="UTF-8" standalone="yes"?>
<Relationships xmlns="http://schemas.openxmlformats.org/package/2006/relationships"><Relationship Id="rId1" Type="http://schemas.openxmlformats.org/officeDocument/2006/relationships/image" Target="../media/image93.jpeg"/></Relationships>
</file>

<file path=ppt/diagrams/_rels/drawing14.xml.rels><?xml version="1.0" encoding="UTF-8" standalone="yes"?>
<Relationships xmlns="http://schemas.openxmlformats.org/package/2006/relationships"><Relationship Id="rId1" Type="http://schemas.openxmlformats.org/officeDocument/2006/relationships/image" Target="../media/image93.jpeg"/></Relationships>
</file>

<file path=ppt/diagrams/_rels/drawing1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image" Target="../media/image96.jpeg"/><Relationship Id="rId6" Type="http://schemas.openxmlformats.org/officeDocument/2006/relationships/image" Target="../media/image87.jpeg"/><Relationship Id="rId5" Type="http://schemas.openxmlformats.org/officeDocument/2006/relationships/image" Target="../media/image100.jpeg"/><Relationship Id="rId4" Type="http://schemas.openxmlformats.org/officeDocument/2006/relationships/image" Target="../media/image99.png"/></Relationships>
</file>

<file path=ppt/diagrams/_rels/drawing2.xml.rels><?xml version="1.0" encoding="UTF-8" standalone="yes"?>
<Relationships xmlns="http://schemas.openxmlformats.org/package/2006/relationships"><Relationship Id="rId1" Type="http://schemas.openxmlformats.org/officeDocument/2006/relationships/image" Target="../media/image4.png"/></Relationships>
</file>

<file path=ppt/diagrams/_rels/drawing4.xml.rels><?xml version="1.0" encoding="UTF-8" standalone="yes"?>
<Relationships xmlns="http://schemas.openxmlformats.org/package/2006/relationships"><Relationship Id="rId1" Type="http://schemas.openxmlformats.org/officeDocument/2006/relationships/image" Target="../media/image5.png"/></Relationships>
</file>

<file path=ppt/diagrams/_rels/drawing5.xml.rels><?xml version="1.0" encoding="UTF-8" standalone="yes"?>
<Relationships xmlns="http://schemas.openxmlformats.org/package/2006/relationships"><Relationship Id="rId1" Type="http://schemas.openxmlformats.org/officeDocument/2006/relationships/image" Target="../media/image6.png"/></Relationships>
</file>

<file path=ppt/diagrams/_rels/drawing6.xml.rels><?xml version="1.0" encoding="UTF-8" standalone="yes"?>
<Relationships xmlns="http://schemas.openxmlformats.org/package/2006/relationships"><Relationship Id="rId1" Type="http://schemas.openxmlformats.org/officeDocument/2006/relationships/image" Target="../media/image7.png"/></Relationships>
</file>

<file path=ppt/diagrams/_rels/drawing7.xml.rels><?xml version="1.0" encoding="UTF-8" standalone="yes"?>
<Relationships xmlns="http://schemas.openxmlformats.org/package/2006/relationships"><Relationship Id="rId1" Type="http://schemas.openxmlformats.org/officeDocument/2006/relationships/image" Target="../media/image8.png"/></Relationships>
</file>

<file path=ppt/diagrams/_rels/drawing8.xml.rels><?xml version="1.0" encoding="UTF-8" standalone="yes"?>
<Relationships xmlns="http://schemas.openxmlformats.org/package/2006/relationships"><Relationship Id="rId1" Type="http://schemas.openxmlformats.org/officeDocument/2006/relationships/image" Target="../media/image9.png"/></Relationships>
</file>

<file path=ppt/diagrams/_rels/drawing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773051-A757-401D-92F5-95FA80C3908D}" type="doc">
      <dgm:prSet loTypeId="urn:microsoft.com/office/officeart/2005/8/layout/pList2" loCatId="picture" qsTypeId="urn:microsoft.com/office/officeart/2005/8/quickstyle/simple1" qsCatId="simple" csTypeId="urn:microsoft.com/office/officeart/2005/8/colors/accent1_2" csCatId="accent1" phldr="1"/>
      <dgm:spPr/>
    </dgm:pt>
    <dgm:pt modelId="{2B0776B6-C981-439C-A3AE-CC234545BCFC}">
      <dgm:prSet phldrT="[Texto]"/>
      <dgm:spPr/>
      <dgm:t>
        <a:bodyPr/>
        <a:lstStyle/>
        <a:p>
          <a:r>
            <a:rPr lang="pt-BR" dirty="0"/>
            <a:t>1824 – Descoberta do Cimento</a:t>
          </a:r>
        </a:p>
      </dgm:t>
    </dgm:pt>
    <dgm:pt modelId="{19981019-D3EB-496D-8C95-B24844C70866}" type="parTrans" cxnId="{D1264D6B-BA98-401D-8A1E-2C37777F7BAD}">
      <dgm:prSet/>
      <dgm:spPr/>
      <dgm:t>
        <a:bodyPr/>
        <a:lstStyle/>
        <a:p>
          <a:endParaRPr lang="pt-BR"/>
        </a:p>
      </dgm:t>
    </dgm:pt>
    <dgm:pt modelId="{DA29D8BB-9003-430F-A261-CB3437F2B241}" type="sibTrans" cxnId="{D1264D6B-BA98-401D-8A1E-2C37777F7BAD}">
      <dgm:prSet/>
      <dgm:spPr/>
      <dgm:t>
        <a:bodyPr/>
        <a:lstStyle/>
        <a:p>
          <a:endParaRPr lang="pt-BR"/>
        </a:p>
      </dgm:t>
    </dgm:pt>
    <dgm:pt modelId="{B1974475-E369-47EB-AA8F-89A73E3BD99F}" type="pres">
      <dgm:prSet presAssocID="{BE773051-A757-401D-92F5-95FA80C3908D}" presName="Name0" presStyleCnt="0">
        <dgm:presLayoutVars>
          <dgm:dir/>
          <dgm:resizeHandles val="exact"/>
        </dgm:presLayoutVars>
      </dgm:prSet>
      <dgm:spPr/>
    </dgm:pt>
    <dgm:pt modelId="{313D2D41-337C-494A-AA22-E3815775DB37}" type="pres">
      <dgm:prSet presAssocID="{BE773051-A757-401D-92F5-95FA80C3908D}" presName="bkgdShp" presStyleLbl="alignAccFollowNode1" presStyleIdx="0" presStyleCnt="1"/>
      <dgm:spPr/>
    </dgm:pt>
    <dgm:pt modelId="{14684C29-4278-4C67-85E2-A62082425179}" type="pres">
      <dgm:prSet presAssocID="{BE773051-A757-401D-92F5-95FA80C3908D}" presName="linComp" presStyleCnt="0"/>
      <dgm:spPr/>
    </dgm:pt>
    <dgm:pt modelId="{28792351-6E60-492C-86C9-0E8D770C5480}" type="pres">
      <dgm:prSet presAssocID="{2B0776B6-C981-439C-A3AE-CC234545BCFC}" presName="compNode" presStyleCnt="0"/>
      <dgm:spPr/>
    </dgm:pt>
    <dgm:pt modelId="{D446D300-5F1D-466B-A0BA-2B61196E7ACB}" type="pres">
      <dgm:prSet presAssocID="{2B0776B6-C981-439C-A3AE-CC234545BCFC}" presName="node" presStyleLbl="node1" presStyleIdx="0" presStyleCnt="1">
        <dgm:presLayoutVars>
          <dgm:bulletEnabled val="1"/>
        </dgm:presLayoutVars>
      </dgm:prSet>
      <dgm:spPr/>
    </dgm:pt>
    <dgm:pt modelId="{1211CF4E-6D48-45A4-8B38-817B8AD9B36D}" type="pres">
      <dgm:prSet presAssocID="{2B0776B6-C981-439C-A3AE-CC234545BCFC}" presName="invisiNode" presStyleLbl="node1" presStyleIdx="0" presStyleCnt="1"/>
      <dgm:spPr/>
    </dgm:pt>
    <dgm:pt modelId="{C86C0CE0-0D68-423C-9B9F-AF1210B1F642}" type="pres">
      <dgm:prSet presAssocID="{2B0776B6-C981-439C-A3AE-CC234545BCFC}" presName="imagNode" presStyleLbl="fgImgPlace1" presStyleIdx="0" presStyleCnt="1"/>
      <dgm:spPr/>
    </dgm:pt>
  </dgm:ptLst>
  <dgm:cxnLst>
    <dgm:cxn modelId="{D1264D6B-BA98-401D-8A1E-2C37777F7BAD}" srcId="{BE773051-A757-401D-92F5-95FA80C3908D}" destId="{2B0776B6-C981-439C-A3AE-CC234545BCFC}" srcOrd="0" destOrd="0" parTransId="{19981019-D3EB-496D-8C95-B24844C70866}" sibTransId="{DA29D8BB-9003-430F-A261-CB3437F2B241}"/>
    <dgm:cxn modelId="{BB906CB0-980F-430F-9829-14C7FBFB07EF}" type="presOf" srcId="{2B0776B6-C981-439C-A3AE-CC234545BCFC}" destId="{D446D300-5F1D-466B-A0BA-2B61196E7ACB}" srcOrd="0" destOrd="0" presId="urn:microsoft.com/office/officeart/2005/8/layout/pList2"/>
    <dgm:cxn modelId="{022E37E2-16D6-43CD-9968-9C71C0139DDD}" type="presOf" srcId="{BE773051-A757-401D-92F5-95FA80C3908D}" destId="{B1974475-E369-47EB-AA8F-89A73E3BD99F}" srcOrd="0" destOrd="0" presId="urn:microsoft.com/office/officeart/2005/8/layout/pList2"/>
    <dgm:cxn modelId="{98E8017F-68DC-4839-A141-A56812C24B7D}" type="presParOf" srcId="{B1974475-E369-47EB-AA8F-89A73E3BD99F}" destId="{313D2D41-337C-494A-AA22-E3815775DB37}" srcOrd="0" destOrd="0" presId="urn:microsoft.com/office/officeart/2005/8/layout/pList2"/>
    <dgm:cxn modelId="{D5A5FA6E-B005-461F-8772-31B790647977}" type="presParOf" srcId="{B1974475-E369-47EB-AA8F-89A73E3BD99F}" destId="{14684C29-4278-4C67-85E2-A62082425179}" srcOrd="1" destOrd="0" presId="urn:microsoft.com/office/officeart/2005/8/layout/pList2"/>
    <dgm:cxn modelId="{252F0894-0F7C-4409-A041-4DB7F15923F7}" type="presParOf" srcId="{14684C29-4278-4C67-85E2-A62082425179}" destId="{28792351-6E60-492C-86C9-0E8D770C5480}" srcOrd="0" destOrd="0" presId="urn:microsoft.com/office/officeart/2005/8/layout/pList2"/>
    <dgm:cxn modelId="{DD363B28-3654-4678-92CB-080472FA32FF}" type="presParOf" srcId="{28792351-6E60-492C-86C9-0E8D770C5480}" destId="{D446D300-5F1D-466B-A0BA-2B61196E7ACB}" srcOrd="0" destOrd="0" presId="urn:microsoft.com/office/officeart/2005/8/layout/pList2"/>
    <dgm:cxn modelId="{817B6139-2F98-4B73-9416-510725CA53B4}" type="presParOf" srcId="{28792351-6E60-492C-86C9-0E8D770C5480}" destId="{1211CF4E-6D48-45A4-8B38-817B8AD9B36D}" srcOrd="1" destOrd="0" presId="urn:microsoft.com/office/officeart/2005/8/layout/pList2"/>
    <dgm:cxn modelId="{E8A0EE9B-E526-4D84-BDE8-9AC4C7A317C1}" type="presParOf" srcId="{28792351-6E60-492C-86C9-0E8D770C5480}" destId="{C86C0CE0-0D68-423C-9B9F-AF1210B1F642}"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99EDEFD-30A4-40A2-830B-4FEAF9AD8892}"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6A6B1BAE-1AD5-4C37-B6A6-2EAF5E3459FB}">
      <dgm:prSet/>
      <dgm:spPr/>
      <dgm:t>
        <a:bodyPr/>
        <a:lstStyle/>
        <a:p>
          <a:r>
            <a:rPr lang="pt-BR" b="1"/>
            <a:t>Ponte de pequeno vão – até 30 m;</a:t>
          </a:r>
          <a:endParaRPr lang="en-US"/>
        </a:p>
      </dgm:t>
    </dgm:pt>
    <dgm:pt modelId="{E4929796-EE97-443F-8C01-55A861C4E02E}" type="parTrans" cxnId="{ABC46A7A-2F1D-4A24-9D5B-FB8A6F3AB429}">
      <dgm:prSet/>
      <dgm:spPr/>
      <dgm:t>
        <a:bodyPr/>
        <a:lstStyle/>
        <a:p>
          <a:endParaRPr lang="en-US"/>
        </a:p>
      </dgm:t>
    </dgm:pt>
    <dgm:pt modelId="{4B41E5EC-613C-4751-8061-2CD02D3DA17E}" type="sibTrans" cxnId="{ABC46A7A-2F1D-4A24-9D5B-FB8A6F3AB429}">
      <dgm:prSet/>
      <dgm:spPr/>
      <dgm:t>
        <a:bodyPr/>
        <a:lstStyle/>
        <a:p>
          <a:endParaRPr lang="en-US"/>
        </a:p>
      </dgm:t>
    </dgm:pt>
    <dgm:pt modelId="{CAA9E5F7-BE85-41E4-9B91-D7F4614A3050}">
      <dgm:prSet/>
      <dgm:spPr/>
      <dgm:t>
        <a:bodyPr/>
        <a:lstStyle/>
        <a:p>
          <a:r>
            <a:rPr lang="pt-BR" b="1"/>
            <a:t>Ponte de médio vão – de 30 a 60-80 m;</a:t>
          </a:r>
          <a:endParaRPr lang="en-US"/>
        </a:p>
      </dgm:t>
    </dgm:pt>
    <dgm:pt modelId="{472B3A16-DCBC-46D0-9D63-86537A09FD1E}" type="parTrans" cxnId="{58C31864-9E16-40D4-8E23-7B1AB33A2474}">
      <dgm:prSet/>
      <dgm:spPr/>
      <dgm:t>
        <a:bodyPr/>
        <a:lstStyle/>
        <a:p>
          <a:endParaRPr lang="en-US"/>
        </a:p>
      </dgm:t>
    </dgm:pt>
    <dgm:pt modelId="{8DFE9EB7-BEC1-4001-ABFA-25A1DF9B577E}" type="sibTrans" cxnId="{58C31864-9E16-40D4-8E23-7B1AB33A2474}">
      <dgm:prSet/>
      <dgm:spPr/>
      <dgm:t>
        <a:bodyPr/>
        <a:lstStyle/>
        <a:p>
          <a:endParaRPr lang="en-US"/>
        </a:p>
      </dgm:t>
    </dgm:pt>
    <dgm:pt modelId="{16BC5B3F-891A-47AE-97F4-B3B2864CAC8F}">
      <dgm:prSet/>
      <dgm:spPr/>
      <dgm:t>
        <a:bodyPr/>
        <a:lstStyle/>
        <a:p>
          <a:r>
            <a:rPr lang="pt-BR" b="1"/>
            <a:t>Ponte de grande vão – acima de 60-80 m.</a:t>
          </a:r>
          <a:endParaRPr lang="en-US"/>
        </a:p>
      </dgm:t>
    </dgm:pt>
    <dgm:pt modelId="{99967E6D-ACBA-4054-9373-A5C9B349E004}" type="parTrans" cxnId="{9386C760-A955-452F-9A39-1FA25F8D6065}">
      <dgm:prSet/>
      <dgm:spPr/>
      <dgm:t>
        <a:bodyPr/>
        <a:lstStyle/>
        <a:p>
          <a:endParaRPr lang="en-US"/>
        </a:p>
      </dgm:t>
    </dgm:pt>
    <dgm:pt modelId="{05445D3A-233E-4374-BB49-AC29BDE22C13}" type="sibTrans" cxnId="{9386C760-A955-452F-9A39-1FA25F8D6065}">
      <dgm:prSet/>
      <dgm:spPr/>
      <dgm:t>
        <a:bodyPr/>
        <a:lstStyle/>
        <a:p>
          <a:endParaRPr lang="en-US"/>
        </a:p>
      </dgm:t>
    </dgm:pt>
    <dgm:pt modelId="{E5BB91D6-03C1-4838-9FC4-68E616D86655}" type="pres">
      <dgm:prSet presAssocID="{A99EDEFD-30A4-40A2-830B-4FEAF9AD8892}" presName="root" presStyleCnt="0">
        <dgm:presLayoutVars>
          <dgm:dir/>
          <dgm:resizeHandles val="exact"/>
        </dgm:presLayoutVars>
      </dgm:prSet>
      <dgm:spPr/>
    </dgm:pt>
    <dgm:pt modelId="{93EDF94F-48C8-4BEE-BCD3-CD314AB5E068}" type="pres">
      <dgm:prSet presAssocID="{6A6B1BAE-1AD5-4C37-B6A6-2EAF5E3459FB}" presName="compNode" presStyleCnt="0"/>
      <dgm:spPr/>
    </dgm:pt>
    <dgm:pt modelId="{58764146-360A-4D9C-82A9-DF976D03C9D9}" type="pres">
      <dgm:prSet presAssocID="{6A6B1BAE-1AD5-4C37-B6A6-2EAF5E3459FB}" presName="bgRect" presStyleLbl="bgShp" presStyleIdx="0" presStyleCnt="3"/>
      <dgm:spPr/>
    </dgm:pt>
    <dgm:pt modelId="{DC60C719-FBB7-4B0F-9EBC-BB68D9FF487B}" type="pres">
      <dgm:prSet presAssocID="{6A6B1BAE-1AD5-4C37-B6A6-2EAF5E3459F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idge scene"/>
        </a:ext>
      </dgm:extLst>
    </dgm:pt>
    <dgm:pt modelId="{7B2461D5-12CA-43D5-B93A-C0B00AE162ED}" type="pres">
      <dgm:prSet presAssocID="{6A6B1BAE-1AD5-4C37-B6A6-2EAF5E3459FB}" presName="spaceRect" presStyleCnt="0"/>
      <dgm:spPr/>
    </dgm:pt>
    <dgm:pt modelId="{437506C3-F743-4BFB-863C-666D300B9634}" type="pres">
      <dgm:prSet presAssocID="{6A6B1BAE-1AD5-4C37-B6A6-2EAF5E3459FB}" presName="parTx" presStyleLbl="revTx" presStyleIdx="0" presStyleCnt="3">
        <dgm:presLayoutVars>
          <dgm:chMax val="0"/>
          <dgm:chPref val="0"/>
        </dgm:presLayoutVars>
      </dgm:prSet>
      <dgm:spPr/>
    </dgm:pt>
    <dgm:pt modelId="{55F3EDAF-CE54-48D2-944F-B9CBBBB967FA}" type="pres">
      <dgm:prSet presAssocID="{4B41E5EC-613C-4751-8061-2CD02D3DA17E}" presName="sibTrans" presStyleCnt="0"/>
      <dgm:spPr/>
    </dgm:pt>
    <dgm:pt modelId="{31825D80-FEA9-4923-9E24-8EF60FE65F45}" type="pres">
      <dgm:prSet presAssocID="{CAA9E5F7-BE85-41E4-9B91-D7F4614A3050}" presName="compNode" presStyleCnt="0"/>
      <dgm:spPr/>
    </dgm:pt>
    <dgm:pt modelId="{D57AE24D-E404-48A1-868C-9CCEEBAAB1EB}" type="pres">
      <dgm:prSet presAssocID="{CAA9E5F7-BE85-41E4-9B91-D7F4614A3050}" presName="bgRect" presStyleLbl="bgShp" presStyleIdx="1" presStyleCnt="3"/>
      <dgm:spPr/>
    </dgm:pt>
    <dgm:pt modelId="{0785D5FE-E2B3-44F1-9B0E-FFB53614747C}" type="pres">
      <dgm:prSet presAssocID="{CAA9E5F7-BE85-41E4-9B91-D7F4614A305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ater Polo player"/>
        </a:ext>
      </dgm:extLst>
    </dgm:pt>
    <dgm:pt modelId="{AD52B0EF-92C2-467C-B2DE-15F4712FA834}" type="pres">
      <dgm:prSet presAssocID="{CAA9E5F7-BE85-41E4-9B91-D7F4614A3050}" presName="spaceRect" presStyleCnt="0"/>
      <dgm:spPr/>
    </dgm:pt>
    <dgm:pt modelId="{C2F976AB-908B-4231-9F92-1264F01D4D9A}" type="pres">
      <dgm:prSet presAssocID="{CAA9E5F7-BE85-41E4-9B91-D7F4614A3050}" presName="parTx" presStyleLbl="revTx" presStyleIdx="1" presStyleCnt="3">
        <dgm:presLayoutVars>
          <dgm:chMax val="0"/>
          <dgm:chPref val="0"/>
        </dgm:presLayoutVars>
      </dgm:prSet>
      <dgm:spPr/>
    </dgm:pt>
    <dgm:pt modelId="{6B813F23-E580-4A64-AE72-DDA43D3C7CF2}" type="pres">
      <dgm:prSet presAssocID="{8DFE9EB7-BEC1-4001-ABFA-25A1DF9B577E}" presName="sibTrans" presStyleCnt="0"/>
      <dgm:spPr/>
    </dgm:pt>
    <dgm:pt modelId="{44C66382-CB65-4056-B9DF-FBABFB2D6B12}" type="pres">
      <dgm:prSet presAssocID="{16BC5B3F-891A-47AE-97F4-B3B2864CAC8F}" presName="compNode" presStyleCnt="0"/>
      <dgm:spPr/>
    </dgm:pt>
    <dgm:pt modelId="{22CDDD87-476C-4CD7-ADCF-718B7EED634E}" type="pres">
      <dgm:prSet presAssocID="{16BC5B3F-891A-47AE-97F4-B3B2864CAC8F}" presName="bgRect" presStyleLbl="bgShp" presStyleIdx="2" presStyleCnt="3"/>
      <dgm:spPr/>
    </dgm:pt>
    <dgm:pt modelId="{E8C04697-064E-40A2-A69A-7CED79F50A08}" type="pres">
      <dgm:prSet presAssocID="{16BC5B3F-891A-47AE-97F4-B3B2864CAC8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iclismo"/>
        </a:ext>
      </dgm:extLst>
    </dgm:pt>
    <dgm:pt modelId="{28CD06E7-648D-4A6E-8CB7-A35336ECAF22}" type="pres">
      <dgm:prSet presAssocID="{16BC5B3F-891A-47AE-97F4-B3B2864CAC8F}" presName="spaceRect" presStyleCnt="0"/>
      <dgm:spPr/>
    </dgm:pt>
    <dgm:pt modelId="{C8DD2129-339E-46FE-A29D-C490296CF836}" type="pres">
      <dgm:prSet presAssocID="{16BC5B3F-891A-47AE-97F4-B3B2864CAC8F}" presName="parTx" presStyleLbl="revTx" presStyleIdx="2" presStyleCnt="3">
        <dgm:presLayoutVars>
          <dgm:chMax val="0"/>
          <dgm:chPref val="0"/>
        </dgm:presLayoutVars>
      </dgm:prSet>
      <dgm:spPr/>
    </dgm:pt>
  </dgm:ptLst>
  <dgm:cxnLst>
    <dgm:cxn modelId="{5AA92C3E-D15A-4FEA-9898-61CAF4D8F559}" type="presOf" srcId="{16BC5B3F-891A-47AE-97F4-B3B2864CAC8F}" destId="{C8DD2129-339E-46FE-A29D-C490296CF836}" srcOrd="0" destOrd="0" presId="urn:microsoft.com/office/officeart/2018/2/layout/IconVerticalSolidList"/>
    <dgm:cxn modelId="{9386C760-A955-452F-9A39-1FA25F8D6065}" srcId="{A99EDEFD-30A4-40A2-830B-4FEAF9AD8892}" destId="{16BC5B3F-891A-47AE-97F4-B3B2864CAC8F}" srcOrd="2" destOrd="0" parTransId="{99967E6D-ACBA-4054-9373-A5C9B349E004}" sibTransId="{05445D3A-233E-4374-BB49-AC29BDE22C13}"/>
    <dgm:cxn modelId="{B0A40543-87E2-4ADA-86D0-69DB8BB64ED4}" type="presOf" srcId="{CAA9E5F7-BE85-41E4-9B91-D7F4614A3050}" destId="{C2F976AB-908B-4231-9F92-1264F01D4D9A}" srcOrd="0" destOrd="0" presId="urn:microsoft.com/office/officeart/2018/2/layout/IconVerticalSolidList"/>
    <dgm:cxn modelId="{58C31864-9E16-40D4-8E23-7B1AB33A2474}" srcId="{A99EDEFD-30A4-40A2-830B-4FEAF9AD8892}" destId="{CAA9E5F7-BE85-41E4-9B91-D7F4614A3050}" srcOrd="1" destOrd="0" parTransId="{472B3A16-DCBC-46D0-9D63-86537A09FD1E}" sibTransId="{8DFE9EB7-BEC1-4001-ABFA-25A1DF9B577E}"/>
    <dgm:cxn modelId="{ABC46A7A-2F1D-4A24-9D5B-FB8A6F3AB429}" srcId="{A99EDEFD-30A4-40A2-830B-4FEAF9AD8892}" destId="{6A6B1BAE-1AD5-4C37-B6A6-2EAF5E3459FB}" srcOrd="0" destOrd="0" parTransId="{E4929796-EE97-443F-8C01-55A861C4E02E}" sibTransId="{4B41E5EC-613C-4751-8061-2CD02D3DA17E}"/>
    <dgm:cxn modelId="{76C36A84-57C3-4FDB-8ABC-6D967110B4BE}" type="presOf" srcId="{A99EDEFD-30A4-40A2-830B-4FEAF9AD8892}" destId="{E5BB91D6-03C1-4838-9FC4-68E616D86655}" srcOrd="0" destOrd="0" presId="urn:microsoft.com/office/officeart/2018/2/layout/IconVerticalSolidList"/>
    <dgm:cxn modelId="{59FA639A-7E32-453A-9E9C-55F467DA5FE6}" type="presOf" srcId="{6A6B1BAE-1AD5-4C37-B6A6-2EAF5E3459FB}" destId="{437506C3-F743-4BFB-863C-666D300B9634}" srcOrd="0" destOrd="0" presId="urn:microsoft.com/office/officeart/2018/2/layout/IconVerticalSolidList"/>
    <dgm:cxn modelId="{3EAF6208-936D-4408-9C16-5D9ABEE7E2EF}" type="presParOf" srcId="{E5BB91D6-03C1-4838-9FC4-68E616D86655}" destId="{93EDF94F-48C8-4BEE-BCD3-CD314AB5E068}" srcOrd="0" destOrd="0" presId="urn:microsoft.com/office/officeart/2018/2/layout/IconVerticalSolidList"/>
    <dgm:cxn modelId="{8E3D195A-0C08-49B0-A727-23FE0A79F912}" type="presParOf" srcId="{93EDF94F-48C8-4BEE-BCD3-CD314AB5E068}" destId="{58764146-360A-4D9C-82A9-DF976D03C9D9}" srcOrd="0" destOrd="0" presId="urn:microsoft.com/office/officeart/2018/2/layout/IconVerticalSolidList"/>
    <dgm:cxn modelId="{0BDEB1D0-461A-4574-BCD8-5384C3C1DF28}" type="presParOf" srcId="{93EDF94F-48C8-4BEE-BCD3-CD314AB5E068}" destId="{DC60C719-FBB7-4B0F-9EBC-BB68D9FF487B}" srcOrd="1" destOrd="0" presId="urn:microsoft.com/office/officeart/2018/2/layout/IconVerticalSolidList"/>
    <dgm:cxn modelId="{C52E155B-A4A0-4E6E-9594-980715B97AF3}" type="presParOf" srcId="{93EDF94F-48C8-4BEE-BCD3-CD314AB5E068}" destId="{7B2461D5-12CA-43D5-B93A-C0B00AE162ED}" srcOrd="2" destOrd="0" presId="urn:microsoft.com/office/officeart/2018/2/layout/IconVerticalSolidList"/>
    <dgm:cxn modelId="{B9118AFD-299D-48F8-8289-5C32ACCF8CC2}" type="presParOf" srcId="{93EDF94F-48C8-4BEE-BCD3-CD314AB5E068}" destId="{437506C3-F743-4BFB-863C-666D300B9634}" srcOrd="3" destOrd="0" presId="urn:microsoft.com/office/officeart/2018/2/layout/IconVerticalSolidList"/>
    <dgm:cxn modelId="{963E3D2F-79D3-4111-A95C-F6DBBF9AA556}" type="presParOf" srcId="{E5BB91D6-03C1-4838-9FC4-68E616D86655}" destId="{55F3EDAF-CE54-48D2-944F-B9CBBBB967FA}" srcOrd="1" destOrd="0" presId="urn:microsoft.com/office/officeart/2018/2/layout/IconVerticalSolidList"/>
    <dgm:cxn modelId="{91872E71-A568-4365-B589-8A447E5FF95B}" type="presParOf" srcId="{E5BB91D6-03C1-4838-9FC4-68E616D86655}" destId="{31825D80-FEA9-4923-9E24-8EF60FE65F45}" srcOrd="2" destOrd="0" presId="urn:microsoft.com/office/officeart/2018/2/layout/IconVerticalSolidList"/>
    <dgm:cxn modelId="{0BB0EBFC-4E5B-442F-BB13-1D2730DF3BC7}" type="presParOf" srcId="{31825D80-FEA9-4923-9E24-8EF60FE65F45}" destId="{D57AE24D-E404-48A1-868C-9CCEEBAAB1EB}" srcOrd="0" destOrd="0" presId="urn:microsoft.com/office/officeart/2018/2/layout/IconVerticalSolidList"/>
    <dgm:cxn modelId="{0B296457-1C81-4A1A-9352-A15EE0685011}" type="presParOf" srcId="{31825D80-FEA9-4923-9E24-8EF60FE65F45}" destId="{0785D5FE-E2B3-44F1-9B0E-FFB53614747C}" srcOrd="1" destOrd="0" presId="urn:microsoft.com/office/officeart/2018/2/layout/IconVerticalSolidList"/>
    <dgm:cxn modelId="{C617F118-CB8E-4048-B1C1-DCBF398A6631}" type="presParOf" srcId="{31825D80-FEA9-4923-9E24-8EF60FE65F45}" destId="{AD52B0EF-92C2-467C-B2DE-15F4712FA834}" srcOrd="2" destOrd="0" presId="urn:microsoft.com/office/officeart/2018/2/layout/IconVerticalSolidList"/>
    <dgm:cxn modelId="{6425AD43-3275-425C-A707-09C9CDA17428}" type="presParOf" srcId="{31825D80-FEA9-4923-9E24-8EF60FE65F45}" destId="{C2F976AB-908B-4231-9F92-1264F01D4D9A}" srcOrd="3" destOrd="0" presId="urn:microsoft.com/office/officeart/2018/2/layout/IconVerticalSolidList"/>
    <dgm:cxn modelId="{13563843-8C24-41E1-BDE0-06178A9E3A4E}" type="presParOf" srcId="{E5BB91D6-03C1-4838-9FC4-68E616D86655}" destId="{6B813F23-E580-4A64-AE72-DDA43D3C7CF2}" srcOrd="3" destOrd="0" presId="urn:microsoft.com/office/officeart/2018/2/layout/IconVerticalSolidList"/>
    <dgm:cxn modelId="{71FCF45C-FDCF-4B6F-B61B-DE3B858218A0}" type="presParOf" srcId="{E5BB91D6-03C1-4838-9FC4-68E616D86655}" destId="{44C66382-CB65-4056-B9DF-FBABFB2D6B12}" srcOrd="4" destOrd="0" presId="urn:microsoft.com/office/officeart/2018/2/layout/IconVerticalSolidList"/>
    <dgm:cxn modelId="{978264FA-0DF6-4509-9D23-CED42E191828}" type="presParOf" srcId="{44C66382-CB65-4056-B9DF-FBABFB2D6B12}" destId="{22CDDD87-476C-4CD7-ADCF-718B7EED634E}" srcOrd="0" destOrd="0" presId="urn:microsoft.com/office/officeart/2018/2/layout/IconVerticalSolidList"/>
    <dgm:cxn modelId="{33AD0241-629C-44B9-9E31-592F685EEAF0}" type="presParOf" srcId="{44C66382-CB65-4056-B9DF-FBABFB2D6B12}" destId="{E8C04697-064E-40A2-A69A-7CED79F50A08}" srcOrd="1" destOrd="0" presId="urn:microsoft.com/office/officeart/2018/2/layout/IconVerticalSolidList"/>
    <dgm:cxn modelId="{6EE98D2B-DC2B-44F2-9F59-B3CA1FD7B0ED}" type="presParOf" srcId="{44C66382-CB65-4056-B9DF-FBABFB2D6B12}" destId="{28CD06E7-648D-4A6E-8CB7-A35336ECAF22}" srcOrd="2" destOrd="0" presId="urn:microsoft.com/office/officeart/2018/2/layout/IconVerticalSolidList"/>
    <dgm:cxn modelId="{B259B133-B13A-4F50-B23C-5F64BEBAFCB2}" type="presParOf" srcId="{44C66382-CB65-4056-B9DF-FBABFB2D6B12}" destId="{C8DD2129-339E-46FE-A29D-C490296CF83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99EDEFD-30A4-40A2-830B-4FEAF9AD8892}"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6A6B1BAE-1AD5-4C37-B6A6-2EAF5E3459FB}">
      <dgm:prSet custT="1"/>
      <dgm:spPr/>
      <dgm:t>
        <a:bodyPr/>
        <a:lstStyle/>
        <a:p>
          <a:pPr algn="just"/>
          <a:r>
            <a:rPr lang="pt-BR" sz="1800" b="1" dirty="0"/>
            <a:t>Permanente – aquela construída em caráter definitivo;</a:t>
          </a:r>
        </a:p>
        <a:p>
          <a:pPr algn="just"/>
          <a:endParaRPr lang="en-US" sz="1800" dirty="0"/>
        </a:p>
      </dgm:t>
    </dgm:pt>
    <dgm:pt modelId="{E4929796-EE97-443F-8C01-55A861C4E02E}" type="parTrans" cxnId="{ABC46A7A-2F1D-4A24-9D5B-FB8A6F3AB429}">
      <dgm:prSet/>
      <dgm:spPr/>
      <dgm:t>
        <a:bodyPr/>
        <a:lstStyle/>
        <a:p>
          <a:pPr algn="just"/>
          <a:endParaRPr lang="en-US" sz="1800"/>
        </a:p>
      </dgm:t>
    </dgm:pt>
    <dgm:pt modelId="{4B41E5EC-613C-4751-8061-2CD02D3DA17E}" type="sibTrans" cxnId="{ABC46A7A-2F1D-4A24-9D5B-FB8A6F3AB429}">
      <dgm:prSet/>
      <dgm:spPr/>
      <dgm:t>
        <a:bodyPr/>
        <a:lstStyle/>
        <a:p>
          <a:pPr algn="just"/>
          <a:endParaRPr lang="en-US" sz="1800"/>
        </a:p>
      </dgm:t>
    </dgm:pt>
    <dgm:pt modelId="{CAA9E5F7-BE85-41E4-9B91-D7F4614A3050}">
      <dgm:prSet custT="1"/>
      <dgm:spPr/>
      <dgm:t>
        <a:bodyPr/>
        <a:lstStyle/>
        <a:p>
          <a:pPr algn="just"/>
          <a:r>
            <a:rPr lang="pt-BR" sz="1800" b="1" dirty="0"/>
            <a:t>Provisória – aquela construída para uma duração limitada, geralmente até que se construa a obra definitiva. Geralmente serve para o desvio do tráfego;</a:t>
          </a:r>
        </a:p>
        <a:p>
          <a:pPr algn="just"/>
          <a:endParaRPr lang="en-US" sz="1800" dirty="0"/>
        </a:p>
      </dgm:t>
    </dgm:pt>
    <dgm:pt modelId="{472B3A16-DCBC-46D0-9D63-86537A09FD1E}" type="parTrans" cxnId="{58C31864-9E16-40D4-8E23-7B1AB33A2474}">
      <dgm:prSet/>
      <dgm:spPr/>
      <dgm:t>
        <a:bodyPr/>
        <a:lstStyle/>
        <a:p>
          <a:pPr algn="just"/>
          <a:endParaRPr lang="en-US" sz="1800"/>
        </a:p>
      </dgm:t>
    </dgm:pt>
    <dgm:pt modelId="{8DFE9EB7-BEC1-4001-ABFA-25A1DF9B577E}" type="sibTrans" cxnId="{58C31864-9E16-40D4-8E23-7B1AB33A2474}">
      <dgm:prSet/>
      <dgm:spPr/>
      <dgm:t>
        <a:bodyPr/>
        <a:lstStyle/>
        <a:p>
          <a:pPr algn="just"/>
          <a:endParaRPr lang="en-US" sz="1800"/>
        </a:p>
      </dgm:t>
    </dgm:pt>
    <dgm:pt modelId="{16BC5B3F-891A-47AE-97F4-B3B2864CAC8F}">
      <dgm:prSet custT="1"/>
      <dgm:spPr/>
      <dgm:t>
        <a:bodyPr/>
        <a:lstStyle/>
        <a:p>
          <a:pPr algn="just"/>
          <a:r>
            <a:rPr lang="pt-BR" sz="1800" b="1" dirty="0"/>
            <a:t>Desmontável – aquela construída para uma duração limitada, diferindo da provisória por ser reaproveitável.</a:t>
          </a:r>
          <a:endParaRPr lang="en-US" sz="1800" dirty="0"/>
        </a:p>
      </dgm:t>
    </dgm:pt>
    <dgm:pt modelId="{99967E6D-ACBA-4054-9373-A5C9B349E004}" type="parTrans" cxnId="{9386C760-A955-452F-9A39-1FA25F8D6065}">
      <dgm:prSet/>
      <dgm:spPr/>
      <dgm:t>
        <a:bodyPr/>
        <a:lstStyle/>
        <a:p>
          <a:pPr algn="just"/>
          <a:endParaRPr lang="en-US" sz="1800"/>
        </a:p>
      </dgm:t>
    </dgm:pt>
    <dgm:pt modelId="{05445D3A-233E-4374-BB49-AC29BDE22C13}" type="sibTrans" cxnId="{9386C760-A955-452F-9A39-1FA25F8D6065}">
      <dgm:prSet/>
      <dgm:spPr/>
      <dgm:t>
        <a:bodyPr/>
        <a:lstStyle/>
        <a:p>
          <a:pPr algn="just"/>
          <a:endParaRPr lang="en-US" sz="1800"/>
        </a:p>
      </dgm:t>
    </dgm:pt>
    <dgm:pt modelId="{E5BB91D6-03C1-4838-9FC4-68E616D86655}" type="pres">
      <dgm:prSet presAssocID="{A99EDEFD-30A4-40A2-830B-4FEAF9AD8892}" presName="root" presStyleCnt="0">
        <dgm:presLayoutVars>
          <dgm:dir/>
          <dgm:resizeHandles val="exact"/>
        </dgm:presLayoutVars>
      </dgm:prSet>
      <dgm:spPr/>
    </dgm:pt>
    <dgm:pt modelId="{93EDF94F-48C8-4BEE-BCD3-CD314AB5E068}" type="pres">
      <dgm:prSet presAssocID="{6A6B1BAE-1AD5-4C37-B6A6-2EAF5E3459FB}" presName="compNode" presStyleCnt="0"/>
      <dgm:spPr/>
    </dgm:pt>
    <dgm:pt modelId="{58764146-360A-4D9C-82A9-DF976D03C9D9}" type="pres">
      <dgm:prSet presAssocID="{6A6B1BAE-1AD5-4C37-B6A6-2EAF5E3459FB}" presName="bgRect" presStyleLbl="bgShp" presStyleIdx="0" presStyleCnt="3"/>
      <dgm:spPr/>
    </dgm:pt>
    <dgm:pt modelId="{DC60C719-FBB7-4B0F-9EBC-BB68D9FF487B}" type="pres">
      <dgm:prSet presAssocID="{6A6B1BAE-1AD5-4C37-B6A6-2EAF5E3459FB}" presName="iconRect" presStyleLbl="node1" presStyleIdx="0" presStyleCnt="3" custScaleX="182488" custScaleY="182488"/>
      <dgm:spPr>
        <a:blipFill rotWithShape="1">
          <a:blip xmlns:r="http://schemas.openxmlformats.org/officeDocument/2006/relationships" r:embed="rId1"/>
          <a:srcRect/>
          <a:stretch>
            <a:fillRect l="-30000" r="-30000"/>
          </a:stretch>
        </a:blipFill>
        <a:ln>
          <a:noFill/>
        </a:ln>
      </dgm:spPr>
    </dgm:pt>
    <dgm:pt modelId="{7B2461D5-12CA-43D5-B93A-C0B00AE162ED}" type="pres">
      <dgm:prSet presAssocID="{6A6B1BAE-1AD5-4C37-B6A6-2EAF5E3459FB}" presName="spaceRect" presStyleCnt="0"/>
      <dgm:spPr/>
    </dgm:pt>
    <dgm:pt modelId="{437506C3-F743-4BFB-863C-666D300B9634}" type="pres">
      <dgm:prSet presAssocID="{6A6B1BAE-1AD5-4C37-B6A6-2EAF5E3459FB}" presName="parTx" presStyleLbl="revTx" presStyleIdx="0" presStyleCnt="3">
        <dgm:presLayoutVars>
          <dgm:chMax val="0"/>
          <dgm:chPref val="0"/>
        </dgm:presLayoutVars>
      </dgm:prSet>
      <dgm:spPr/>
    </dgm:pt>
    <dgm:pt modelId="{55F3EDAF-CE54-48D2-944F-B9CBBBB967FA}" type="pres">
      <dgm:prSet presAssocID="{4B41E5EC-613C-4751-8061-2CD02D3DA17E}" presName="sibTrans" presStyleCnt="0"/>
      <dgm:spPr/>
    </dgm:pt>
    <dgm:pt modelId="{31825D80-FEA9-4923-9E24-8EF60FE65F45}" type="pres">
      <dgm:prSet presAssocID="{CAA9E5F7-BE85-41E4-9B91-D7F4614A3050}" presName="compNode" presStyleCnt="0"/>
      <dgm:spPr/>
    </dgm:pt>
    <dgm:pt modelId="{D57AE24D-E404-48A1-868C-9CCEEBAAB1EB}" type="pres">
      <dgm:prSet presAssocID="{CAA9E5F7-BE85-41E4-9B91-D7F4614A3050}" presName="bgRect" presStyleLbl="bgShp" presStyleIdx="1" presStyleCnt="3"/>
      <dgm:spPr/>
    </dgm:pt>
    <dgm:pt modelId="{0785D5FE-E2B3-44F1-9B0E-FFB53614747C}" type="pres">
      <dgm:prSet presAssocID="{CAA9E5F7-BE85-41E4-9B91-D7F4614A3050}" presName="iconRect" presStyleLbl="node1" presStyleIdx="1" presStyleCnt="3" custScaleX="183048" custScaleY="183047"/>
      <dgm:spPr>
        <a:blipFill rotWithShape="1">
          <a:blip xmlns:r="http://schemas.openxmlformats.org/officeDocument/2006/relationships" r:embed="rId2"/>
          <a:srcRect/>
          <a:stretch>
            <a:fillRect l="-17000" r="-17000"/>
          </a:stretch>
        </a:blipFill>
        <a:ln>
          <a:noFill/>
        </a:ln>
      </dgm:spPr>
    </dgm:pt>
    <dgm:pt modelId="{AD52B0EF-92C2-467C-B2DE-15F4712FA834}" type="pres">
      <dgm:prSet presAssocID="{CAA9E5F7-BE85-41E4-9B91-D7F4614A3050}" presName="spaceRect" presStyleCnt="0"/>
      <dgm:spPr/>
    </dgm:pt>
    <dgm:pt modelId="{C2F976AB-908B-4231-9F92-1264F01D4D9A}" type="pres">
      <dgm:prSet presAssocID="{CAA9E5F7-BE85-41E4-9B91-D7F4614A3050}" presName="parTx" presStyleLbl="revTx" presStyleIdx="1" presStyleCnt="3">
        <dgm:presLayoutVars>
          <dgm:chMax val="0"/>
          <dgm:chPref val="0"/>
        </dgm:presLayoutVars>
      </dgm:prSet>
      <dgm:spPr/>
    </dgm:pt>
    <dgm:pt modelId="{6B813F23-E580-4A64-AE72-DDA43D3C7CF2}" type="pres">
      <dgm:prSet presAssocID="{8DFE9EB7-BEC1-4001-ABFA-25A1DF9B577E}" presName="sibTrans" presStyleCnt="0"/>
      <dgm:spPr/>
    </dgm:pt>
    <dgm:pt modelId="{44C66382-CB65-4056-B9DF-FBABFB2D6B12}" type="pres">
      <dgm:prSet presAssocID="{16BC5B3F-891A-47AE-97F4-B3B2864CAC8F}" presName="compNode" presStyleCnt="0"/>
      <dgm:spPr/>
    </dgm:pt>
    <dgm:pt modelId="{22CDDD87-476C-4CD7-ADCF-718B7EED634E}" type="pres">
      <dgm:prSet presAssocID="{16BC5B3F-891A-47AE-97F4-B3B2864CAC8F}" presName="bgRect" presStyleLbl="bgShp" presStyleIdx="2" presStyleCnt="3"/>
      <dgm:spPr/>
    </dgm:pt>
    <dgm:pt modelId="{E8C04697-064E-40A2-A69A-7CED79F50A08}" type="pres">
      <dgm:prSet presAssocID="{16BC5B3F-891A-47AE-97F4-B3B2864CAC8F}" presName="iconRect" presStyleLbl="node1" presStyleIdx="2" presStyleCnt="3" custScaleX="182451" custScaleY="182451"/>
      <dgm:spPr>
        <a:blipFill rotWithShape="1">
          <a:blip xmlns:r="http://schemas.openxmlformats.org/officeDocument/2006/relationships" r:embed="rId3"/>
          <a:srcRect/>
          <a:stretch>
            <a:fillRect l="-21000" r="-21000"/>
          </a:stretch>
        </a:blipFill>
        <a:ln>
          <a:noFill/>
        </a:ln>
      </dgm:spPr>
    </dgm:pt>
    <dgm:pt modelId="{28CD06E7-648D-4A6E-8CB7-A35336ECAF22}" type="pres">
      <dgm:prSet presAssocID="{16BC5B3F-891A-47AE-97F4-B3B2864CAC8F}" presName="spaceRect" presStyleCnt="0"/>
      <dgm:spPr/>
    </dgm:pt>
    <dgm:pt modelId="{C8DD2129-339E-46FE-A29D-C490296CF836}" type="pres">
      <dgm:prSet presAssocID="{16BC5B3F-891A-47AE-97F4-B3B2864CAC8F}" presName="parTx" presStyleLbl="revTx" presStyleIdx="2" presStyleCnt="3">
        <dgm:presLayoutVars>
          <dgm:chMax val="0"/>
          <dgm:chPref val="0"/>
        </dgm:presLayoutVars>
      </dgm:prSet>
      <dgm:spPr/>
    </dgm:pt>
  </dgm:ptLst>
  <dgm:cxnLst>
    <dgm:cxn modelId="{5AA92C3E-D15A-4FEA-9898-61CAF4D8F559}" type="presOf" srcId="{16BC5B3F-891A-47AE-97F4-B3B2864CAC8F}" destId="{C8DD2129-339E-46FE-A29D-C490296CF836}" srcOrd="0" destOrd="0" presId="urn:microsoft.com/office/officeart/2018/2/layout/IconVerticalSolidList"/>
    <dgm:cxn modelId="{9386C760-A955-452F-9A39-1FA25F8D6065}" srcId="{A99EDEFD-30A4-40A2-830B-4FEAF9AD8892}" destId="{16BC5B3F-891A-47AE-97F4-B3B2864CAC8F}" srcOrd="2" destOrd="0" parTransId="{99967E6D-ACBA-4054-9373-A5C9B349E004}" sibTransId="{05445D3A-233E-4374-BB49-AC29BDE22C13}"/>
    <dgm:cxn modelId="{B0A40543-87E2-4ADA-86D0-69DB8BB64ED4}" type="presOf" srcId="{CAA9E5F7-BE85-41E4-9B91-D7F4614A3050}" destId="{C2F976AB-908B-4231-9F92-1264F01D4D9A}" srcOrd="0" destOrd="0" presId="urn:microsoft.com/office/officeart/2018/2/layout/IconVerticalSolidList"/>
    <dgm:cxn modelId="{58C31864-9E16-40D4-8E23-7B1AB33A2474}" srcId="{A99EDEFD-30A4-40A2-830B-4FEAF9AD8892}" destId="{CAA9E5F7-BE85-41E4-9B91-D7F4614A3050}" srcOrd="1" destOrd="0" parTransId="{472B3A16-DCBC-46D0-9D63-86537A09FD1E}" sibTransId="{8DFE9EB7-BEC1-4001-ABFA-25A1DF9B577E}"/>
    <dgm:cxn modelId="{ABC46A7A-2F1D-4A24-9D5B-FB8A6F3AB429}" srcId="{A99EDEFD-30A4-40A2-830B-4FEAF9AD8892}" destId="{6A6B1BAE-1AD5-4C37-B6A6-2EAF5E3459FB}" srcOrd="0" destOrd="0" parTransId="{E4929796-EE97-443F-8C01-55A861C4E02E}" sibTransId="{4B41E5EC-613C-4751-8061-2CD02D3DA17E}"/>
    <dgm:cxn modelId="{76C36A84-57C3-4FDB-8ABC-6D967110B4BE}" type="presOf" srcId="{A99EDEFD-30A4-40A2-830B-4FEAF9AD8892}" destId="{E5BB91D6-03C1-4838-9FC4-68E616D86655}" srcOrd="0" destOrd="0" presId="urn:microsoft.com/office/officeart/2018/2/layout/IconVerticalSolidList"/>
    <dgm:cxn modelId="{59FA639A-7E32-453A-9E9C-55F467DA5FE6}" type="presOf" srcId="{6A6B1BAE-1AD5-4C37-B6A6-2EAF5E3459FB}" destId="{437506C3-F743-4BFB-863C-666D300B9634}" srcOrd="0" destOrd="0" presId="urn:microsoft.com/office/officeart/2018/2/layout/IconVerticalSolidList"/>
    <dgm:cxn modelId="{3EAF6208-936D-4408-9C16-5D9ABEE7E2EF}" type="presParOf" srcId="{E5BB91D6-03C1-4838-9FC4-68E616D86655}" destId="{93EDF94F-48C8-4BEE-BCD3-CD314AB5E068}" srcOrd="0" destOrd="0" presId="urn:microsoft.com/office/officeart/2018/2/layout/IconVerticalSolidList"/>
    <dgm:cxn modelId="{8E3D195A-0C08-49B0-A727-23FE0A79F912}" type="presParOf" srcId="{93EDF94F-48C8-4BEE-BCD3-CD314AB5E068}" destId="{58764146-360A-4D9C-82A9-DF976D03C9D9}" srcOrd="0" destOrd="0" presId="urn:microsoft.com/office/officeart/2018/2/layout/IconVerticalSolidList"/>
    <dgm:cxn modelId="{0BDEB1D0-461A-4574-BCD8-5384C3C1DF28}" type="presParOf" srcId="{93EDF94F-48C8-4BEE-BCD3-CD314AB5E068}" destId="{DC60C719-FBB7-4B0F-9EBC-BB68D9FF487B}" srcOrd="1" destOrd="0" presId="urn:microsoft.com/office/officeart/2018/2/layout/IconVerticalSolidList"/>
    <dgm:cxn modelId="{C52E155B-A4A0-4E6E-9594-980715B97AF3}" type="presParOf" srcId="{93EDF94F-48C8-4BEE-BCD3-CD314AB5E068}" destId="{7B2461D5-12CA-43D5-B93A-C0B00AE162ED}" srcOrd="2" destOrd="0" presId="urn:microsoft.com/office/officeart/2018/2/layout/IconVerticalSolidList"/>
    <dgm:cxn modelId="{B9118AFD-299D-48F8-8289-5C32ACCF8CC2}" type="presParOf" srcId="{93EDF94F-48C8-4BEE-BCD3-CD314AB5E068}" destId="{437506C3-F743-4BFB-863C-666D300B9634}" srcOrd="3" destOrd="0" presId="urn:microsoft.com/office/officeart/2018/2/layout/IconVerticalSolidList"/>
    <dgm:cxn modelId="{963E3D2F-79D3-4111-A95C-F6DBBF9AA556}" type="presParOf" srcId="{E5BB91D6-03C1-4838-9FC4-68E616D86655}" destId="{55F3EDAF-CE54-48D2-944F-B9CBBBB967FA}" srcOrd="1" destOrd="0" presId="urn:microsoft.com/office/officeart/2018/2/layout/IconVerticalSolidList"/>
    <dgm:cxn modelId="{91872E71-A568-4365-B589-8A447E5FF95B}" type="presParOf" srcId="{E5BB91D6-03C1-4838-9FC4-68E616D86655}" destId="{31825D80-FEA9-4923-9E24-8EF60FE65F45}" srcOrd="2" destOrd="0" presId="urn:microsoft.com/office/officeart/2018/2/layout/IconVerticalSolidList"/>
    <dgm:cxn modelId="{0BB0EBFC-4E5B-442F-BB13-1D2730DF3BC7}" type="presParOf" srcId="{31825D80-FEA9-4923-9E24-8EF60FE65F45}" destId="{D57AE24D-E404-48A1-868C-9CCEEBAAB1EB}" srcOrd="0" destOrd="0" presId="urn:microsoft.com/office/officeart/2018/2/layout/IconVerticalSolidList"/>
    <dgm:cxn modelId="{0B296457-1C81-4A1A-9352-A15EE0685011}" type="presParOf" srcId="{31825D80-FEA9-4923-9E24-8EF60FE65F45}" destId="{0785D5FE-E2B3-44F1-9B0E-FFB53614747C}" srcOrd="1" destOrd="0" presId="urn:microsoft.com/office/officeart/2018/2/layout/IconVerticalSolidList"/>
    <dgm:cxn modelId="{C617F118-CB8E-4048-B1C1-DCBF398A6631}" type="presParOf" srcId="{31825D80-FEA9-4923-9E24-8EF60FE65F45}" destId="{AD52B0EF-92C2-467C-B2DE-15F4712FA834}" srcOrd="2" destOrd="0" presId="urn:microsoft.com/office/officeart/2018/2/layout/IconVerticalSolidList"/>
    <dgm:cxn modelId="{6425AD43-3275-425C-A707-09C9CDA17428}" type="presParOf" srcId="{31825D80-FEA9-4923-9E24-8EF60FE65F45}" destId="{C2F976AB-908B-4231-9F92-1264F01D4D9A}" srcOrd="3" destOrd="0" presId="urn:microsoft.com/office/officeart/2018/2/layout/IconVerticalSolidList"/>
    <dgm:cxn modelId="{13563843-8C24-41E1-BDE0-06178A9E3A4E}" type="presParOf" srcId="{E5BB91D6-03C1-4838-9FC4-68E616D86655}" destId="{6B813F23-E580-4A64-AE72-DDA43D3C7CF2}" srcOrd="3" destOrd="0" presId="urn:microsoft.com/office/officeart/2018/2/layout/IconVerticalSolidList"/>
    <dgm:cxn modelId="{71FCF45C-FDCF-4B6F-B61B-DE3B858218A0}" type="presParOf" srcId="{E5BB91D6-03C1-4838-9FC4-68E616D86655}" destId="{44C66382-CB65-4056-B9DF-FBABFB2D6B12}" srcOrd="4" destOrd="0" presId="urn:microsoft.com/office/officeart/2018/2/layout/IconVerticalSolidList"/>
    <dgm:cxn modelId="{978264FA-0DF6-4509-9D23-CED42E191828}" type="presParOf" srcId="{44C66382-CB65-4056-B9DF-FBABFB2D6B12}" destId="{22CDDD87-476C-4CD7-ADCF-718B7EED634E}" srcOrd="0" destOrd="0" presId="urn:microsoft.com/office/officeart/2018/2/layout/IconVerticalSolidList"/>
    <dgm:cxn modelId="{33AD0241-629C-44B9-9E31-592F685EEAF0}" type="presParOf" srcId="{44C66382-CB65-4056-B9DF-FBABFB2D6B12}" destId="{E8C04697-064E-40A2-A69A-7CED79F50A08}" srcOrd="1" destOrd="0" presId="urn:microsoft.com/office/officeart/2018/2/layout/IconVerticalSolidList"/>
    <dgm:cxn modelId="{6EE98D2B-DC2B-44F2-9F59-B3CA1FD7B0ED}" type="presParOf" srcId="{44C66382-CB65-4056-B9DF-FBABFB2D6B12}" destId="{28CD06E7-648D-4A6E-8CB7-A35336ECAF22}" srcOrd="2" destOrd="0" presId="urn:microsoft.com/office/officeart/2018/2/layout/IconVerticalSolidList"/>
    <dgm:cxn modelId="{B259B133-B13A-4F50-B23C-5F64BEBAFCB2}" type="presParOf" srcId="{44C66382-CB65-4056-B9DF-FBABFB2D6B12}" destId="{C8DD2129-339E-46FE-A29D-C490296CF83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99EDEFD-30A4-40A2-830B-4FEAF9AD8892}"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6A6B1BAE-1AD5-4C37-B6A6-2EAF5E3459FB}">
      <dgm:prSet custT="1"/>
      <dgm:spPr/>
      <dgm:t>
        <a:bodyPr/>
        <a:lstStyle/>
        <a:p>
          <a:pPr>
            <a:lnSpc>
              <a:spcPct val="100000"/>
            </a:lnSpc>
          </a:pPr>
          <a:r>
            <a:rPr lang="pt-BR" sz="2000" b="1" dirty="0"/>
            <a:t>Rodoviária;</a:t>
          </a:r>
        </a:p>
      </dgm:t>
    </dgm:pt>
    <dgm:pt modelId="{E4929796-EE97-443F-8C01-55A861C4E02E}" type="parTrans" cxnId="{ABC46A7A-2F1D-4A24-9D5B-FB8A6F3AB429}">
      <dgm:prSet/>
      <dgm:spPr/>
      <dgm:t>
        <a:bodyPr/>
        <a:lstStyle/>
        <a:p>
          <a:pPr algn="just"/>
          <a:endParaRPr lang="en-US" sz="2000"/>
        </a:p>
      </dgm:t>
    </dgm:pt>
    <dgm:pt modelId="{4B41E5EC-613C-4751-8061-2CD02D3DA17E}" type="sibTrans" cxnId="{ABC46A7A-2F1D-4A24-9D5B-FB8A6F3AB429}">
      <dgm:prSet/>
      <dgm:spPr/>
      <dgm:t>
        <a:bodyPr/>
        <a:lstStyle/>
        <a:p>
          <a:pPr algn="just"/>
          <a:endParaRPr lang="en-US" sz="2000"/>
        </a:p>
      </dgm:t>
    </dgm:pt>
    <dgm:pt modelId="{CAA9E5F7-BE85-41E4-9B91-D7F4614A3050}">
      <dgm:prSet custT="1"/>
      <dgm:spPr/>
      <dgm:t>
        <a:bodyPr/>
        <a:lstStyle/>
        <a:p>
          <a:pPr>
            <a:lnSpc>
              <a:spcPct val="100000"/>
            </a:lnSpc>
          </a:pPr>
          <a:r>
            <a:rPr lang="pt-BR" sz="2000" b="1" dirty="0"/>
            <a:t>Ferroviária;</a:t>
          </a:r>
          <a:endParaRPr lang="en-US" sz="2000" dirty="0"/>
        </a:p>
      </dgm:t>
    </dgm:pt>
    <dgm:pt modelId="{472B3A16-DCBC-46D0-9D63-86537A09FD1E}" type="parTrans" cxnId="{58C31864-9E16-40D4-8E23-7B1AB33A2474}">
      <dgm:prSet/>
      <dgm:spPr/>
      <dgm:t>
        <a:bodyPr/>
        <a:lstStyle/>
        <a:p>
          <a:pPr algn="just"/>
          <a:endParaRPr lang="en-US" sz="2000"/>
        </a:p>
      </dgm:t>
    </dgm:pt>
    <dgm:pt modelId="{8DFE9EB7-BEC1-4001-ABFA-25A1DF9B577E}" type="sibTrans" cxnId="{58C31864-9E16-40D4-8E23-7B1AB33A2474}">
      <dgm:prSet/>
      <dgm:spPr/>
      <dgm:t>
        <a:bodyPr/>
        <a:lstStyle/>
        <a:p>
          <a:pPr algn="just"/>
          <a:endParaRPr lang="en-US" sz="2000"/>
        </a:p>
      </dgm:t>
    </dgm:pt>
    <dgm:pt modelId="{16BC5B3F-891A-47AE-97F4-B3B2864CAC8F}">
      <dgm:prSet custT="1"/>
      <dgm:spPr/>
      <dgm:t>
        <a:bodyPr/>
        <a:lstStyle/>
        <a:p>
          <a:pPr>
            <a:lnSpc>
              <a:spcPct val="100000"/>
            </a:lnSpc>
          </a:pPr>
          <a:r>
            <a:rPr lang="pt-BR" sz="2000" b="1" dirty="0"/>
            <a:t>Rodoferroviária;</a:t>
          </a:r>
          <a:endParaRPr lang="en-US" sz="2000" dirty="0"/>
        </a:p>
      </dgm:t>
    </dgm:pt>
    <dgm:pt modelId="{99967E6D-ACBA-4054-9373-A5C9B349E004}" type="parTrans" cxnId="{9386C760-A955-452F-9A39-1FA25F8D6065}">
      <dgm:prSet/>
      <dgm:spPr/>
      <dgm:t>
        <a:bodyPr/>
        <a:lstStyle/>
        <a:p>
          <a:pPr algn="just"/>
          <a:endParaRPr lang="en-US" sz="2000"/>
        </a:p>
      </dgm:t>
    </dgm:pt>
    <dgm:pt modelId="{05445D3A-233E-4374-BB49-AC29BDE22C13}" type="sibTrans" cxnId="{9386C760-A955-452F-9A39-1FA25F8D6065}">
      <dgm:prSet/>
      <dgm:spPr/>
      <dgm:t>
        <a:bodyPr/>
        <a:lstStyle/>
        <a:p>
          <a:pPr algn="just"/>
          <a:endParaRPr lang="en-US" sz="2000"/>
        </a:p>
      </dgm:t>
    </dgm:pt>
    <dgm:pt modelId="{21877616-3778-43E9-A9A9-BAB1AC8E34AF}">
      <dgm:prSet custT="1"/>
      <dgm:spPr/>
      <dgm:t>
        <a:bodyPr/>
        <a:lstStyle/>
        <a:p>
          <a:pPr>
            <a:lnSpc>
              <a:spcPct val="100000"/>
            </a:lnSpc>
          </a:pPr>
          <a:r>
            <a:rPr lang="pt-BR" sz="2000" b="1" dirty="0"/>
            <a:t>Passarela de Pedestre;</a:t>
          </a:r>
        </a:p>
      </dgm:t>
    </dgm:pt>
    <dgm:pt modelId="{1ED05141-9239-41D7-90C5-D2A679E3F3B1}" type="parTrans" cxnId="{D0A62AE8-5D2C-4EC4-B78E-F1AA2802602A}">
      <dgm:prSet/>
      <dgm:spPr/>
      <dgm:t>
        <a:bodyPr/>
        <a:lstStyle/>
        <a:p>
          <a:endParaRPr lang="pt-BR" sz="2000"/>
        </a:p>
      </dgm:t>
    </dgm:pt>
    <dgm:pt modelId="{B550D556-78D9-4546-A144-264C607B8526}" type="sibTrans" cxnId="{D0A62AE8-5D2C-4EC4-B78E-F1AA2802602A}">
      <dgm:prSet/>
      <dgm:spPr/>
      <dgm:t>
        <a:bodyPr/>
        <a:lstStyle/>
        <a:p>
          <a:endParaRPr lang="pt-BR" sz="2000"/>
        </a:p>
      </dgm:t>
    </dgm:pt>
    <dgm:pt modelId="{868C9A15-A3EE-40E9-B3AD-50EAAE19BF36}">
      <dgm:prSet custT="1"/>
      <dgm:spPr/>
      <dgm:t>
        <a:bodyPr/>
        <a:lstStyle/>
        <a:p>
          <a:pPr>
            <a:lnSpc>
              <a:spcPct val="100000"/>
            </a:lnSpc>
          </a:pPr>
          <a:r>
            <a:rPr lang="pt-BR" sz="2000" b="1" dirty="0"/>
            <a:t>Aqueduto;</a:t>
          </a:r>
        </a:p>
      </dgm:t>
    </dgm:pt>
    <dgm:pt modelId="{BABC4FD6-320B-41E9-B83E-CD1EE8E1DA5F}" type="parTrans" cxnId="{6BB36994-E44A-46F9-B2B4-BE04A41960E1}">
      <dgm:prSet/>
      <dgm:spPr/>
      <dgm:t>
        <a:bodyPr/>
        <a:lstStyle/>
        <a:p>
          <a:endParaRPr lang="pt-BR" sz="2000"/>
        </a:p>
      </dgm:t>
    </dgm:pt>
    <dgm:pt modelId="{981789FB-AFA1-446E-A490-7C9739BAF595}" type="sibTrans" cxnId="{6BB36994-E44A-46F9-B2B4-BE04A41960E1}">
      <dgm:prSet/>
      <dgm:spPr/>
      <dgm:t>
        <a:bodyPr/>
        <a:lstStyle/>
        <a:p>
          <a:endParaRPr lang="pt-BR" sz="2000"/>
        </a:p>
      </dgm:t>
    </dgm:pt>
    <dgm:pt modelId="{BC1C4036-A4DE-4B6C-A73D-D779AB10EF2B}">
      <dgm:prSet custT="1"/>
      <dgm:spPr/>
      <dgm:t>
        <a:bodyPr/>
        <a:lstStyle/>
        <a:p>
          <a:pPr>
            <a:lnSpc>
              <a:spcPct val="100000"/>
            </a:lnSpc>
          </a:pPr>
          <a:r>
            <a:rPr lang="pt-BR" sz="2000" b="1" dirty="0"/>
            <a:t>Canal;</a:t>
          </a:r>
        </a:p>
      </dgm:t>
    </dgm:pt>
    <dgm:pt modelId="{0EBEB43C-E714-4AB2-8AA9-4C5F0455C3ED}" type="parTrans" cxnId="{88656D46-331B-40B3-8D1C-39CC8551A18E}">
      <dgm:prSet/>
      <dgm:spPr/>
      <dgm:t>
        <a:bodyPr/>
        <a:lstStyle/>
        <a:p>
          <a:endParaRPr lang="pt-BR" sz="2000"/>
        </a:p>
      </dgm:t>
    </dgm:pt>
    <dgm:pt modelId="{22F3642E-95BC-40A5-ACB7-4F19B4150DF0}" type="sibTrans" cxnId="{88656D46-331B-40B3-8D1C-39CC8551A18E}">
      <dgm:prSet/>
      <dgm:spPr/>
      <dgm:t>
        <a:bodyPr/>
        <a:lstStyle/>
        <a:p>
          <a:endParaRPr lang="pt-BR" sz="2000"/>
        </a:p>
      </dgm:t>
    </dgm:pt>
    <dgm:pt modelId="{EA36C734-9DC9-4873-B239-02FF2FC8961B}">
      <dgm:prSet custT="1"/>
      <dgm:spPr/>
      <dgm:t>
        <a:bodyPr/>
        <a:lstStyle/>
        <a:p>
          <a:pPr>
            <a:lnSpc>
              <a:spcPct val="100000"/>
            </a:lnSpc>
          </a:pPr>
          <a:r>
            <a:rPr lang="pt-BR" sz="2000" b="1" dirty="0" err="1"/>
            <a:t>Aeroviaria</a:t>
          </a:r>
          <a:r>
            <a:rPr lang="pt-BR" sz="2000" b="1" dirty="0"/>
            <a:t>;</a:t>
          </a:r>
        </a:p>
      </dgm:t>
    </dgm:pt>
    <dgm:pt modelId="{34F08326-3CE6-4571-833A-8FBBD1C41CC0}" type="parTrans" cxnId="{A57757C3-702A-406A-BF30-84D826DD56AC}">
      <dgm:prSet/>
      <dgm:spPr/>
      <dgm:t>
        <a:bodyPr/>
        <a:lstStyle/>
        <a:p>
          <a:endParaRPr lang="pt-BR" sz="2000"/>
        </a:p>
      </dgm:t>
    </dgm:pt>
    <dgm:pt modelId="{CA4063CF-5EB8-4BDA-9434-6C7AA9F6163A}" type="sibTrans" cxnId="{A57757C3-702A-406A-BF30-84D826DD56AC}">
      <dgm:prSet/>
      <dgm:spPr/>
      <dgm:t>
        <a:bodyPr/>
        <a:lstStyle/>
        <a:p>
          <a:endParaRPr lang="pt-BR" sz="2000"/>
        </a:p>
      </dgm:t>
    </dgm:pt>
    <dgm:pt modelId="{E5BB91D6-03C1-4838-9FC4-68E616D86655}" type="pres">
      <dgm:prSet presAssocID="{A99EDEFD-30A4-40A2-830B-4FEAF9AD8892}" presName="root" presStyleCnt="0">
        <dgm:presLayoutVars>
          <dgm:dir/>
          <dgm:resizeHandles val="exact"/>
        </dgm:presLayoutVars>
      </dgm:prSet>
      <dgm:spPr/>
    </dgm:pt>
    <dgm:pt modelId="{93EDF94F-48C8-4BEE-BCD3-CD314AB5E068}" type="pres">
      <dgm:prSet presAssocID="{6A6B1BAE-1AD5-4C37-B6A6-2EAF5E3459FB}" presName="compNode" presStyleCnt="0"/>
      <dgm:spPr/>
    </dgm:pt>
    <dgm:pt modelId="{58764146-360A-4D9C-82A9-DF976D03C9D9}" type="pres">
      <dgm:prSet presAssocID="{6A6B1BAE-1AD5-4C37-B6A6-2EAF5E3459FB}" presName="bgRect" presStyleLbl="bgShp" presStyleIdx="0" presStyleCnt="7"/>
      <dgm:spPr/>
    </dgm:pt>
    <dgm:pt modelId="{DC60C719-FBB7-4B0F-9EBC-BB68D9FF487B}" type="pres">
      <dgm:prSet presAssocID="{6A6B1BAE-1AD5-4C37-B6A6-2EAF5E3459FB}" presName="iconRect" presStyleLbl="node1" presStyleIdx="0" presStyleCnt="7" custScaleX="182488" custScaleY="182488"/>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a:noFill/>
        </a:ln>
      </dgm:spPr>
    </dgm:pt>
    <dgm:pt modelId="{7B2461D5-12CA-43D5-B93A-C0B00AE162ED}" type="pres">
      <dgm:prSet presAssocID="{6A6B1BAE-1AD5-4C37-B6A6-2EAF5E3459FB}" presName="spaceRect" presStyleCnt="0"/>
      <dgm:spPr/>
    </dgm:pt>
    <dgm:pt modelId="{437506C3-F743-4BFB-863C-666D300B9634}" type="pres">
      <dgm:prSet presAssocID="{6A6B1BAE-1AD5-4C37-B6A6-2EAF5E3459FB}" presName="parTx" presStyleLbl="revTx" presStyleIdx="0" presStyleCnt="7">
        <dgm:presLayoutVars>
          <dgm:chMax val="0"/>
          <dgm:chPref val="0"/>
        </dgm:presLayoutVars>
      </dgm:prSet>
      <dgm:spPr/>
    </dgm:pt>
    <dgm:pt modelId="{55F3EDAF-CE54-48D2-944F-B9CBBBB967FA}" type="pres">
      <dgm:prSet presAssocID="{4B41E5EC-613C-4751-8061-2CD02D3DA17E}" presName="sibTrans" presStyleCnt="0"/>
      <dgm:spPr/>
    </dgm:pt>
    <dgm:pt modelId="{31825D80-FEA9-4923-9E24-8EF60FE65F45}" type="pres">
      <dgm:prSet presAssocID="{CAA9E5F7-BE85-41E4-9B91-D7F4614A3050}" presName="compNode" presStyleCnt="0"/>
      <dgm:spPr/>
    </dgm:pt>
    <dgm:pt modelId="{D57AE24D-E404-48A1-868C-9CCEEBAAB1EB}" type="pres">
      <dgm:prSet presAssocID="{CAA9E5F7-BE85-41E4-9B91-D7F4614A3050}" presName="bgRect" presStyleLbl="bgShp" presStyleIdx="1" presStyleCnt="7"/>
      <dgm:spPr/>
    </dgm:pt>
    <dgm:pt modelId="{0785D5FE-E2B3-44F1-9B0E-FFB53614747C}" type="pres">
      <dgm:prSet presAssocID="{CAA9E5F7-BE85-41E4-9B91-D7F4614A3050}" presName="iconRect" presStyleLbl="node1" presStyleIdx="1" presStyleCnt="7" custScaleX="224700" custScaleY="223352"/>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27000" r="-27000"/>
          </a:stretch>
        </a:blipFill>
        <a:ln>
          <a:noFill/>
        </a:ln>
      </dgm:spPr>
    </dgm:pt>
    <dgm:pt modelId="{AD52B0EF-92C2-467C-B2DE-15F4712FA834}" type="pres">
      <dgm:prSet presAssocID="{CAA9E5F7-BE85-41E4-9B91-D7F4614A3050}" presName="spaceRect" presStyleCnt="0"/>
      <dgm:spPr/>
    </dgm:pt>
    <dgm:pt modelId="{C2F976AB-908B-4231-9F92-1264F01D4D9A}" type="pres">
      <dgm:prSet presAssocID="{CAA9E5F7-BE85-41E4-9B91-D7F4614A3050}" presName="parTx" presStyleLbl="revTx" presStyleIdx="1" presStyleCnt="7">
        <dgm:presLayoutVars>
          <dgm:chMax val="0"/>
          <dgm:chPref val="0"/>
        </dgm:presLayoutVars>
      </dgm:prSet>
      <dgm:spPr/>
    </dgm:pt>
    <dgm:pt modelId="{6B813F23-E580-4A64-AE72-DDA43D3C7CF2}" type="pres">
      <dgm:prSet presAssocID="{8DFE9EB7-BEC1-4001-ABFA-25A1DF9B577E}" presName="sibTrans" presStyleCnt="0"/>
      <dgm:spPr/>
    </dgm:pt>
    <dgm:pt modelId="{44C66382-CB65-4056-B9DF-FBABFB2D6B12}" type="pres">
      <dgm:prSet presAssocID="{16BC5B3F-891A-47AE-97F4-B3B2864CAC8F}" presName="compNode" presStyleCnt="0"/>
      <dgm:spPr/>
    </dgm:pt>
    <dgm:pt modelId="{22CDDD87-476C-4CD7-ADCF-718B7EED634E}" type="pres">
      <dgm:prSet presAssocID="{16BC5B3F-891A-47AE-97F4-B3B2864CAC8F}" presName="bgRect" presStyleLbl="bgShp" presStyleIdx="2" presStyleCnt="7"/>
      <dgm:spPr/>
    </dgm:pt>
    <dgm:pt modelId="{E8C04697-064E-40A2-A69A-7CED79F50A08}" type="pres">
      <dgm:prSet presAssocID="{16BC5B3F-891A-47AE-97F4-B3B2864CAC8F}" presName="iconRect" presStyleLbl="node1" presStyleIdx="2" presStyleCnt="7" custScaleX="214634" custScaleY="184658"/>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a:noFill/>
        </a:ln>
      </dgm:spPr>
    </dgm:pt>
    <dgm:pt modelId="{28CD06E7-648D-4A6E-8CB7-A35336ECAF22}" type="pres">
      <dgm:prSet presAssocID="{16BC5B3F-891A-47AE-97F4-B3B2864CAC8F}" presName="spaceRect" presStyleCnt="0"/>
      <dgm:spPr/>
    </dgm:pt>
    <dgm:pt modelId="{C8DD2129-339E-46FE-A29D-C490296CF836}" type="pres">
      <dgm:prSet presAssocID="{16BC5B3F-891A-47AE-97F4-B3B2864CAC8F}" presName="parTx" presStyleLbl="revTx" presStyleIdx="2" presStyleCnt="7">
        <dgm:presLayoutVars>
          <dgm:chMax val="0"/>
          <dgm:chPref val="0"/>
        </dgm:presLayoutVars>
      </dgm:prSet>
      <dgm:spPr/>
    </dgm:pt>
    <dgm:pt modelId="{09CFA430-C060-4E71-AD91-5CC81950C1FD}" type="pres">
      <dgm:prSet presAssocID="{05445D3A-233E-4374-BB49-AC29BDE22C13}" presName="sibTrans" presStyleCnt="0"/>
      <dgm:spPr/>
    </dgm:pt>
    <dgm:pt modelId="{FDE719B2-B4C6-497C-94F4-CAEA5A0C383E}" type="pres">
      <dgm:prSet presAssocID="{21877616-3778-43E9-A9A9-BAB1AC8E34AF}" presName="compNode" presStyleCnt="0"/>
      <dgm:spPr/>
    </dgm:pt>
    <dgm:pt modelId="{21D7AA4A-2EFE-418D-9B36-E59C94BF298D}" type="pres">
      <dgm:prSet presAssocID="{21877616-3778-43E9-A9A9-BAB1AC8E34AF}" presName="bgRect" presStyleLbl="bgShp" presStyleIdx="3" presStyleCnt="7"/>
      <dgm:spPr/>
    </dgm:pt>
    <dgm:pt modelId="{3EBC34C2-188F-4C3C-A9BE-40E30C13591E}" type="pres">
      <dgm:prSet presAssocID="{21877616-3778-43E9-A9A9-BAB1AC8E34AF}" presName="iconRect" presStyleLbl="node1" presStyleIdx="3" presStyleCnt="7" custScaleX="213663" custScaleY="210308"/>
      <dgm:spPr>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13000" r="-13000"/>
          </a:stretch>
        </a:blipFill>
      </dgm:spPr>
    </dgm:pt>
    <dgm:pt modelId="{23A5A8D4-7EE8-404B-808D-D581721C16FB}" type="pres">
      <dgm:prSet presAssocID="{21877616-3778-43E9-A9A9-BAB1AC8E34AF}" presName="spaceRect" presStyleCnt="0"/>
      <dgm:spPr/>
    </dgm:pt>
    <dgm:pt modelId="{45233E9E-4863-460D-8736-F072EE76E00A}" type="pres">
      <dgm:prSet presAssocID="{21877616-3778-43E9-A9A9-BAB1AC8E34AF}" presName="parTx" presStyleLbl="revTx" presStyleIdx="3" presStyleCnt="7">
        <dgm:presLayoutVars>
          <dgm:chMax val="0"/>
          <dgm:chPref val="0"/>
        </dgm:presLayoutVars>
      </dgm:prSet>
      <dgm:spPr/>
    </dgm:pt>
    <dgm:pt modelId="{A0AFC8CD-7F2F-4565-B25D-B3142CF94642}" type="pres">
      <dgm:prSet presAssocID="{B550D556-78D9-4546-A144-264C607B8526}" presName="sibTrans" presStyleCnt="0"/>
      <dgm:spPr/>
    </dgm:pt>
    <dgm:pt modelId="{46D36F9F-00F7-4271-B2A1-CCE5FA94C108}" type="pres">
      <dgm:prSet presAssocID="{868C9A15-A3EE-40E9-B3AD-50EAAE19BF36}" presName="compNode" presStyleCnt="0"/>
      <dgm:spPr/>
    </dgm:pt>
    <dgm:pt modelId="{27B7809F-1BE2-4B75-B3B0-BFA02A6FC3E3}" type="pres">
      <dgm:prSet presAssocID="{868C9A15-A3EE-40E9-B3AD-50EAAE19BF36}" presName="bgRect" presStyleLbl="bgShp" presStyleIdx="4" presStyleCnt="7"/>
      <dgm:spPr/>
    </dgm:pt>
    <dgm:pt modelId="{3D931B6C-EAEF-4020-A5DF-8500035678BA}" type="pres">
      <dgm:prSet presAssocID="{868C9A15-A3EE-40E9-B3AD-50EAAE19BF36}" presName="iconRect" presStyleLbl="node1" presStyleIdx="4" presStyleCnt="7" custScaleX="171473" custScaleY="201781"/>
      <dgm:spPr>
        <a:blipFill rotWithShape="1">
          <a:blip xmlns:r="http://schemas.openxmlformats.org/officeDocument/2006/relationships" r:embed="rId5">
            <a:extLst>
              <a:ext uri="{28A0092B-C50C-407E-A947-70E740481C1C}">
                <a14:useLocalDpi xmlns:a14="http://schemas.microsoft.com/office/drawing/2010/main" val="0"/>
              </a:ext>
            </a:extLst>
          </a:blip>
          <a:srcRect/>
          <a:stretch>
            <a:fillRect l="-17000" r="-17000"/>
          </a:stretch>
        </a:blipFill>
      </dgm:spPr>
    </dgm:pt>
    <dgm:pt modelId="{89D63A9D-A58F-4A9A-86E1-E09A85ED7639}" type="pres">
      <dgm:prSet presAssocID="{868C9A15-A3EE-40E9-B3AD-50EAAE19BF36}" presName="spaceRect" presStyleCnt="0"/>
      <dgm:spPr/>
    </dgm:pt>
    <dgm:pt modelId="{B5C3DC6C-F674-43FC-8E20-E3F531EA38C9}" type="pres">
      <dgm:prSet presAssocID="{868C9A15-A3EE-40E9-B3AD-50EAAE19BF36}" presName="parTx" presStyleLbl="revTx" presStyleIdx="4" presStyleCnt="7">
        <dgm:presLayoutVars>
          <dgm:chMax val="0"/>
          <dgm:chPref val="0"/>
        </dgm:presLayoutVars>
      </dgm:prSet>
      <dgm:spPr/>
    </dgm:pt>
    <dgm:pt modelId="{D87F0501-9808-4158-A253-863F47D568BD}" type="pres">
      <dgm:prSet presAssocID="{981789FB-AFA1-446E-A490-7C9739BAF595}" presName="sibTrans" presStyleCnt="0"/>
      <dgm:spPr/>
    </dgm:pt>
    <dgm:pt modelId="{19F30843-D9FD-496F-8D58-786D99EB0A03}" type="pres">
      <dgm:prSet presAssocID="{BC1C4036-A4DE-4B6C-A73D-D779AB10EF2B}" presName="compNode" presStyleCnt="0"/>
      <dgm:spPr/>
    </dgm:pt>
    <dgm:pt modelId="{EC2AC86F-F966-431B-AEBA-46BAF70815D9}" type="pres">
      <dgm:prSet presAssocID="{BC1C4036-A4DE-4B6C-A73D-D779AB10EF2B}" presName="bgRect" presStyleLbl="bgShp" presStyleIdx="5" presStyleCnt="7"/>
      <dgm:spPr/>
    </dgm:pt>
    <dgm:pt modelId="{2CE6D056-B039-4540-86E9-7B30FE6A4289}" type="pres">
      <dgm:prSet presAssocID="{BC1C4036-A4DE-4B6C-A73D-D779AB10EF2B}" presName="iconRect" presStyleLbl="node1" presStyleIdx="5" presStyleCnt="7" custScaleX="169752" custScaleY="169752"/>
      <dgm:spPr>
        <a:blipFill rotWithShape="1">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dgm:spPr>
    </dgm:pt>
    <dgm:pt modelId="{C37EBC17-4856-457F-8DA3-29AD579A06EA}" type="pres">
      <dgm:prSet presAssocID="{BC1C4036-A4DE-4B6C-A73D-D779AB10EF2B}" presName="spaceRect" presStyleCnt="0"/>
      <dgm:spPr/>
    </dgm:pt>
    <dgm:pt modelId="{673621C9-957D-4435-AB4A-72CC37E3D182}" type="pres">
      <dgm:prSet presAssocID="{BC1C4036-A4DE-4B6C-A73D-D779AB10EF2B}" presName="parTx" presStyleLbl="revTx" presStyleIdx="5" presStyleCnt="7">
        <dgm:presLayoutVars>
          <dgm:chMax val="0"/>
          <dgm:chPref val="0"/>
        </dgm:presLayoutVars>
      </dgm:prSet>
      <dgm:spPr/>
    </dgm:pt>
    <dgm:pt modelId="{5DDD9030-EF0E-4CF0-B41F-BAF8EFCC0875}" type="pres">
      <dgm:prSet presAssocID="{22F3642E-95BC-40A5-ACB7-4F19B4150DF0}" presName="sibTrans" presStyleCnt="0"/>
      <dgm:spPr/>
    </dgm:pt>
    <dgm:pt modelId="{0F14CDB1-C32E-4DBB-B81A-516F53AC792B}" type="pres">
      <dgm:prSet presAssocID="{EA36C734-9DC9-4873-B239-02FF2FC8961B}" presName="compNode" presStyleCnt="0"/>
      <dgm:spPr/>
    </dgm:pt>
    <dgm:pt modelId="{D2E99769-2238-476D-A006-D56A84E1F0FB}" type="pres">
      <dgm:prSet presAssocID="{EA36C734-9DC9-4873-B239-02FF2FC8961B}" presName="bgRect" presStyleLbl="bgShp" presStyleIdx="6" presStyleCnt="7"/>
      <dgm:spPr/>
    </dgm:pt>
    <dgm:pt modelId="{7998BF5C-8509-4135-9493-E49336CE9050}" type="pres">
      <dgm:prSet presAssocID="{EA36C734-9DC9-4873-B239-02FF2FC8961B}" presName="iconRect" presStyleLbl="node1" presStyleIdx="6" presStyleCnt="7" custScaleX="188034" custScaleY="188034"/>
      <dgm:spPr>
        <a:blipFill rotWithShape="1">
          <a:blip xmlns:r="http://schemas.openxmlformats.org/officeDocument/2006/relationships" r:embed="rId7">
            <a:extLst>
              <a:ext uri="{28A0092B-C50C-407E-A947-70E740481C1C}">
                <a14:useLocalDpi xmlns:a14="http://schemas.microsoft.com/office/drawing/2010/main" val="0"/>
              </a:ext>
            </a:extLst>
          </a:blip>
          <a:srcRect/>
          <a:stretch>
            <a:fillRect l="-24000" r="-24000"/>
          </a:stretch>
        </a:blipFill>
      </dgm:spPr>
    </dgm:pt>
    <dgm:pt modelId="{0213ABB2-D61F-4A37-ACEA-1D27B8D1ED95}" type="pres">
      <dgm:prSet presAssocID="{EA36C734-9DC9-4873-B239-02FF2FC8961B}" presName="spaceRect" presStyleCnt="0"/>
      <dgm:spPr/>
    </dgm:pt>
    <dgm:pt modelId="{3969912C-D6E5-495F-AE0D-80209CB66D6F}" type="pres">
      <dgm:prSet presAssocID="{EA36C734-9DC9-4873-B239-02FF2FC8961B}" presName="parTx" presStyleLbl="revTx" presStyleIdx="6" presStyleCnt="7">
        <dgm:presLayoutVars>
          <dgm:chMax val="0"/>
          <dgm:chPref val="0"/>
        </dgm:presLayoutVars>
      </dgm:prSet>
      <dgm:spPr/>
    </dgm:pt>
  </dgm:ptLst>
  <dgm:cxnLst>
    <dgm:cxn modelId="{3BE8200D-0805-4AC1-9ED6-0DF1AE06F73F}" type="presOf" srcId="{868C9A15-A3EE-40E9-B3AD-50EAAE19BF36}" destId="{B5C3DC6C-F674-43FC-8E20-E3F531EA38C9}" srcOrd="0" destOrd="0" presId="urn:microsoft.com/office/officeart/2018/2/layout/IconVerticalSolidList"/>
    <dgm:cxn modelId="{5AA92C3E-D15A-4FEA-9898-61CAF4D8F559}" type="presOf" srcId="{16BC5B3F-891A-47AE-97F4-B3B2864CAC8F}" destId="{C8DD2129-339E-46FE-A29D-C490296CF836}" srcOrd="0" destOrd="0" presId="urn:microsoft.com/office/officeart/2018/2/layout/IconVerticalSolidList"/>
    <dgm:cxn modelId="{9386C760-A955-452F-9A39-1FA25F8D6065}" srcId="{A99EDEFD-30A4-40A2-830B-4FEAF9AD8892}" destId="{16BC5B3F-891A-47AE-97F4-B3B2864CAC8F}" srcOrd="2" destOrd="0" parTransId="{99967E6D-ACBA-4054-9373-A5C9B349E004}" sibTransId="{05445D3A-233E-4374-BB49-AC29BDE22C13}"/>
    <dgm:cxn modelId="{B0A40543-87E2-4ADA-86D0-69DB8BB64ED4}" type="presOf" srcId="{CAA9E5F7-BE85-41E4-9B91-D7F4614A3050}" destId="{C2F976AB-908B-4231-9F92-1264F01D4D9A}" srcOrd="0" destOrd="0" presId="urn:microsoft.com/office/officeart/2018/2/layout/IconVerticalSolidList"/>
    <dgm:cxn modelId="{58C31864-9E16-40D4-8E23-7B1AB33A2474}" srcId="{A99EDEFD-30A4-40A2-830B-4FEAF9AD8892}" destId="{CAA9E5F7-BE85-41E4-9B91-D7F4614A3050}" srcOrd="1" destOrd="0" parTransId="{472B3A16-DCBC-46D0-9D63-86537A09FD1E}" sibTransId="{8DFE9EB7-BEC1-4001-ABFA-25A1DF9B577E}"/>
    <dgm:cxn modelId="{88656D46-331B-40B3-8D1C-39CC8551A18E}" srcId="{A99EDEFD-30A4-40A2-830B-4FEAF9AD8892}" destId="{BC1C4036-A4DE-4B6C-A73D-D779AB10EF2B}" srcOrd="5" destOrd="0" parTransId="{0EBEB43C-E714-4AB2-8AA9-4C5F0455C3ED}" sibTransId="{22F3642E-95BC-40A5-ACB7-4F19B4150DF0}"/>
    <dgm:cxn modelId="{ABC46A7A-2F1D-4A24-9D5B-FB8A6F3AB429}" srcId="{A99EDEFD-30A4-40A2-830B-4FEAF9AD8892}" destId="{6A6B1BAE-1AD5-4C37-B6A6-2EAF5E3459FB}" srcOrd="0" destOrd="0" parTransId="{E4929796-EE97-443F-8C01-55A861C4E02E}" sibTransId="{4B41E5EC-613C-4751-8061-2CD02D3DA17E}"/>
    <dgm:cxn modelId="{5D6C7A82-E5DC-4042-A7F0-BAA22D401F24}" type="presOf" srcId="{BC1C4036-A4DE-4B6C-A73D-D779AB10EF2B}" destId="{673621C9-957D-4435-AB4A-72CC37E3D182}" srcOrd="0" destOrd="0" presId="urn:microsoft.com/office/officeart/2018/2/layout/IconVerticalSolidList"/>
    <dgm:cxn modelId="{76C36A84-57C3-4FDB-8ABC-6D967110B4BE}" type="presOf" srcId="{A99EDEFD-30A4-40A2-830B-4FEAF9AD8892}" destId="{E5BB91D6-03C1-4838-9FC4-68E616D86655}" srcOrd="0" destOrd="0" presId="urn:microsoft.com/office/officeart/2018/2/layout/IconVerticalSolidList"/>
    <dgm:cxn modelId="{6BB36994-E44A-46F9-B2B4-BE04A41960E1}" srcId="{A99EDEFD-30A4-40A2-830B-4FEAF9AD8892}" destId="{868C9A15-A3EE-40E9-B3AD-50EAAE19BF36}" srcOrd="4" destOrd="0" parTransId="{BABC4FD6-320B-41E9-B83E-CD1EE8E1DA5F}" sibTransId="{981789FB-AFA1-446E-A490-7C9739BAF595}"/>
    <dgm:cxn modelId="{59FA639A-7E32-453A-9E9C-55F467DA5FE6}" type="presOf" srcId="{6A6B1BAE-1AD5-4C37-B6A6-2EAF5E3459FB}" destId="{437506C3-F743-4BFB-863C-666D300B9634}" srcOrd="0" destOrd="0" presId="urn:microsoft.com/office/officeart/2018/2/layout/IconVerticalSolidList"/>
    <dgm:cxn modelId="{A57757C3-702A-406A-BF30-84D826DD56AC}" srcId="{A99EDEFD-30A4-40A2-830B-4FEAF9AD8892}" destId="{EA36C734-9DC9-4873-B239-02FF2FC8961B}" srcOrd="6" destOrd="0" parTransId="{34F08326-3CE6-4571-833A-8FBBD1C41CC0}" sibTransId="{CA4063CF-5EB8-4BDA-9434-6C7AA9F6163A}"/>
    <dgm:cxn modelId="{F31266D6-181C-408F-B08D-594178330113}" type="presOf" srcId="{EA36C734-9DC9-4873-B239-02FF2FC8961B}" destId="{3969912C-D6E5-495F-AE0D-80209CB66D6F}" srcOrd="0" destOrd="0" presId="urn:microsoft.com/office/officeart/2018/2/layout/IconVerticalSolidList"/>
    <dgm:cxn modelId="{D0A62AE8-5D2C-4EC4-B78E-F1AA2802602A}" srcId="{A99EDEFD-30A4-40A2-830B-4FEAF9AD8892}" destId="{21877616-3778-43E9-A9A9-BAB1AC8E34AF}" srcOrd="3" destOrd="0" parTransId="{1ED05141-9239-41D7-90C5-D2A679E3F3B1}" sibTransId="{B550D556-78D9-4546-A144-264C607B8526}"/>
    <dgm:cxn modelId="{9ACAC1FE-85CF-4C2A-A4D0-9E61503A615E}" type="presOf" srcId="{21877616-3778-43E9-A9A9-BAB1AC8E34AF}" destId="{45233E9E-4863-460D-8736-F072EE76E00A}" srcOrd="0" destOrd="0" presId="urn:microsoft.com/office/officeart/2018/2/layout/IconVerticalSolidList"/>
    <dgm:cxn modelId="{3EAF6208-936D-4408-9C16-5D9ABEE7E2EF}" type="presParOf" srcId="{E5BB91D6-03C1-4838-9FC4-68E616D86655}" destId="{93EDF94F-48C8-4BEE-BCD3-CD314AB5E068}" srcOrd="0" destOrd="0" presId="urn:microsoft.com/office/officeart/2018/2/layout/IconVerticalSolidList"/>
    <dgm:cxn modelId="{8E3D195A-0C08-49B0-A727-23FE0A79F912}" type="presParOf" srcId="{93EDF94F-48C8-4BEE-BCD3-CD314AB5E068}" destId="{58764146-360A-4D9C-82A9-DF976D03C9D9}" srcOrd="0" destOrd="0" presId="urn:microsoft.com/office/officeart/2018/2/layout/IconVerticalSolidList"/>
    <dgm:cxn modelId="{0BDEB1D0-461A-4574-BCD8-5384C3C1DF28}" type="presParOf" srcId="{93EDF94F-48C8-4BEE-BCD3-CD314AB5E068}" destId="{DC60C719-FBB7-4B0F-9EBC-BB68D9FF487B}" srcOrd="1" destOrd="0" presId="urn:microsoft.com/office/officeart/2018/2/layout/IconVerticalSolidList"/>
    <dgm:cxn modelId="{C52E155B-A4A0-4E6E-9594-980715B97AF3}" type="presParOf" srcId="{93EDF94F-48C8-4BEE-BCD3-CD314AB5E068}" destId="{7B2461D5-12CA-43D5-B93A-C0B00AE162ED}" srcOrd="2" destOrd="0" presId="urn:microsoft.com/office/officeart/2018/2/layout/IconVerticalSolidList"/>
    <dgm:cxn modelId="{B9118AFD-299D-48F8-8289-5C32ACCF8CC2}" type="presParOf" srcId="{93EDF94F-48C8-4BEE-BCD3-CD314AB5E068}" destId="{437506C3-F743-4BFB-863C-666D300B9634}" srcOrd="3" destOrd="0" presId="urn:microsoft.com/office/officeart/2018/2/layout/IconVerticalSolidList"/>
    <dgm:cxn modelId="{963E3D2F-79D3-4111-A95C-F6DBBF9AA556}" type="presParOf" srcId="{E5BB91D6-03C1-4838-9FC4-68E616D86655}" destId="{55F3EDAF-CE54-48D2-944F-B9CBBBB967FA}" srcOrd="1" destOrd="0" presId="urn:microsoft.com/office/officeart/2018/2/layout/IconVerticalSolidList"/>
    <dgm:cxn modelId="{91872E71-A568-4365-B589-8A447E5FF95B}" type="presParOf" srcId="{E5BB91D6-03C1-4838-9FC4-68E616D86655}" destId="{31825D80-FEA9-4923-9E24-8EF60FE65F45}" srcOrd="2" destOrd="0" presId="urn:microsoft.com/office/officeart/2018/2/layout/IconVerticalSolidList"/>
    <dgm:cxn modelId="{0BB0EBFC-4E5B-442F-BB13-1D2730DF3BC7}" type="presParOf" srcId="{31825D80-FEA9-4923-9E24-8EF60FE65F45}" destId="{D57AE24D-E404-48A1-868C-9CCEEBAAB1EB}" srcOrd="0" destOrd="0" presId="urn:microsoft.com/office/officeart/2018/2/layout/IconVerticalSolidList"/>
    <dgm:cxn modelId="{0B296457-1C81-4A1A-9352-A15EE0685011}" type="presParOf" srcId="{31825D80-FEA9-4923-9E24-8EF60FE65F45}" destId="{0785D5FE-E2B3-44F1-9B0E-FFB53614747C}" srcOrd="1" destOrd="0" presId="urn:microsoft.com/office/officeart/2018/2/layout/IconVerticalSolidList"/>
    <dgm:cxn modelId="{C617F118-CB8E-4048-B1C1-DCBF398A6631}" type="presParOf" srcId="{31825D80-FEA9-4923-9E24-8EF60FE65F45}" destId="{AD52B0EF-92C2-467C-B2DE-15F4712FA834}" srcOrd="2" destOrd="0" presId="urn:microsoft.com/office/officeart/2018/2/layout/IconVerticalSolidList"/>
    <dgm:cxn modelId="{6425AD43-3275-425C-A707-09C9CDA17428}" type="presParOf" srcId="{31825D80-FEA9-4923-9E24-8EF60FE65F45}" destId="{C2F976AB-908B-4231-9F92-1264F01D4D9A}" srcOrd="3" destOrd="0" presId="urn:microsoft.com/office/officeart/2018/2/layout/IconVerticalSolidList"/>
    <dgm:cxn modelId="{13563843-8C24-41E1-BDE0-06178A9E3A4E}" type="presParOf" srcId="{E5BB91D6-03C1-4838-9FC4-68E616D86655}" destId="{6B813F23-E580-4A64-AE72-DDA43D3C7CF2}" srcOrd="3" destOrd="0" presId="urn:microsoft.com/office/officeart/2018/2/layout/IconVerticalSolidList"/>
    <dgm:cxn modelId="{71FCF45C-FDCF-4B6F-B61B-DE3B858218A0}" type="presParOf" srcId="{E5BB91D6-03C1-4838-9FC4-68E616D86655}" destId="{44C66382-CB65-4056-B9DF-FBABFB2D6B12}" srcOrd="4" destOrd="0" presId="urn:microsoft.com/office/officeart/2018/2/layout/IconVerticalSolidList"/>
    <dgm:cxn modelId="{978264FA-0DF6-4509-9D23-CED42E191828}" type="presParOf" srcId="{44C66382-CB65-4056-B9DF-FBABFB2D6B12}" destId="{22CDDD87-476C-4CD7-ADCF-718B7EED634E}" srcOrd="0" destOrd="0" presId="urn:microsoft.com/office/officeart/2018/2/layout/IconVerticalSolidList"/>
    <dgm:cxn modelId="{33AD0241-629C-44B9-9E31-592F685EEAF0}" type="presParOf" srcId="{44C66382-CB65-4056-B9DF-FBABFB2D6B12}" destId="{E8C04697-064E-40A2-A69A-7CED79F50A08}" srcOrd="1" destOrd="0" presId="urn:microsoft.com/office/officeart/2018/2/layout/IconVerticalSolidList"/>
    <dgm:cxn modelId="{6EE98D2B-DC2B-44F2-9F59-B3CA1FD7B0ED}" type="presParOf" srcId="{44C66382-CB65-4056-B9DF-FBABFB2D6B12}" destId="{28CD06E7-648D-4A6E-8CB7-A35336ECAF22}" srcOrd="2" destOrd="0" presId="urn:microsoft.com/office/officeart/2018/2/layout/IconVerticalSolidList"/>
    <dgm:cxn modelId="{B259B133-B13A-4F50-B23C-5F64BEBAFCB2}" type="presParOf" srcId="{44C66382-CB65-4056-B9DF-FBABFB2D6B12}" destId="{C8DD2129-339E-46FE-A29D-C490296CF836}" srcOrd="3" destOrd="0" presId="urn:microsoft.com/office/officeart/2018/2/layout/IconVerticalSolidList"/>
    <dgm:cxn modelId="{6CCE6B80-0B27-4305-9FD7-17A8BFB37615}" type="presParOf" srcId="{E5BB91D6-03C1-4838-9FC4-68E616D86655}" destId="{09CFA430-C060-4E71-AD91-5CC81950C1FD}" srcOrd="5" destOrd="0" presId="urn:microsoft.com/office/officeart/2018/2/layout/IconVerticalSolidList"/>
    <dgm:cxn modelId="{4BC5F4C8-A412-4EB7-8732-788DEA0BE546}" type="presParOf" srcId="{E5BB91D6-03C1-4838-9FC4-68E616D86655}" destId="{FDE719B2-B4C6-497C-94F4-CAEA5A0C383E}" srcOrd="6" destOrd="0" presId="urn:microsoft.com/office/officeart/2018/2/layout/IconVerticalSolidList"/>
    <dgm:cxn modelId="{A7BB3568-BBBA-4799-B9EF-E93A915C4E50}" type="presParOf" srcId="{FDE719B2-B4C6-497C-94F4-CAEA5A0C383E}" destId="{21D7AA4A-2EFE-418D-9B36-E59C94BF298D}" srcOrd="0" destOrd="0" presId="urn:microsoft.com/office/officeart/2018/2/layout/IconVerticalSolidList"/>
    <dgm:cxn modelId="{47D0A9E8-2AE0-476D-B7D3-EA6F138F488D}" type="presParOf" srcId="{FDE719B2-B4C6-497C-94F4-CAEA5A0C383E}" destId="{3EBC34C2-188F-4C3C-A9BE-40E30C13591E}" srcOrd="1" destOrd="0" presId="urn:microsoft.com/office/officeart/2018/2/layout/IconVerticalSolidList"/>
    <dgm:cxn modelId="{A990A959-839D-42E3-B3F1-EDBCF09F6721}" type="presParOf" srcId="{FDE719B2-B4C6-497C-94F4-CAEA5A0C383E}" destId="{23A5A8D4-7EE8-404B-808D-D581721C16FB}" srcOrd="2" destOrd="0" presId="urn:microsoft.com/office/officeart/2018/2/layout/IconVerticalSolidList"/>
    <dgm:cxn modelId="{26BC7653-365B-4326-B563-C3B63625E3FF}" type="presParOf" srcId="{FDE719B2-B4C6-497C-94F4-CAEA5A0C383E}" destId="{45233E9E-4863-460D-8736-F072EE76E00A}" srcOrd="3" destOrd="0" presId="urn:microsoft.com/office/officeart/2018/2/layout/IconVerticalSolidList"/>
    <dgm:cxn modelId="{4C497A0E-F10F-426A-B1D4-FF64C7B61287}" type="presParOf" srcId="{E5BB91D6-03C1-4838-9FC4-68E616D86655}" destId="{A0AFC8CD-7F2F-4565-B25D-B3142CF94642}" srcOrd="7" destOrd="0" presId="urn:microsoft.com/office/officeart/2018/2/layout/IconVerticalSolidList"/>
    <dgm:cxn modelId="{CA6A6DC4-2FA0-4F80-B788-7A5B2A3B6D42}" type="presParOf" srcId="{E5BB91D6-03C1-4838-9FC4-68E616D86655}" destId="{46D36F9F-00F7-4271-B2A1-CCE5FA94C108}" srcOrd="8" destOrd="0" presId="urn:microsoft.com/office/officeart/2018/2/layout/IconVerticalSolidList"/>
    <dgm:cxn modelId="{7A6F39DA-8A8C-4550-91B2-FF621ACE0EC4}" type="presParOf" srcId="{46D36F9F-00F7-4271-B2A1-CCE5FA94C108}" destId="{27B7809F-1BE2-4B75-B3B0-BFA02A6FC3E3}" srcOrd="0" destOrd="0" presId="urn:microsoft.com/office/officeart/2018/2/layout/IconVerticalSolidList"/>
    <dgm:cxn modelId="{DCA2BF0F-6204-4BA7-92A8-A78EA6EDF55D}" type="presParOf" srcId="{46D36F9F-00F7-4271-B2A1-CCE5FA94C108}" destId="{3D931B6C-EAEF-4020-A5DF-8500035678BA}" srcOrd="1" destOrd="0" presId="urn:microsoft.com/office/officeart/2018/2/layout/IconVerticalSolidList"/>
    <dgm:cxn modelId="{11A0066A-5C9A-4490-874B-65505354D85D}" type="presParOf" srcId="{46D36F9F-00F7-4271-B2A1-CCE5FA94C108}" destId="{89D63A9D-A58F-4A9A-86E1-E09A85ED7639}" srcOrd="2" destOrd="0" presId="urn:microsoft.com/office/officeart/2018/2/layout/IconVerticalSolidList"/>
    <dgm:cxn modelId="{D2ED56E7-9555-4781-86EF-EAE2528989E3}" type="presParOf" srcId="{46D36F9F-00F7-4271-B2A1-CCE5FA94C108}" destId="{B5C3DC6C-F674-43FC-8E20-E3F531EA38C9}" srcOrd="3" destOrd="0" presId="urn:microsoft.com/office/officeart/2018/2/layout/IconVerticalSolidList"/>
    <dgm:cxn modelId="{EA17FCD1-77E4-4F77-9599-4D25786A1886}" type="presParOf" srcId="{E5BB91D6-03C1-4838-9FC4-68E616D86655}" destId="{D87F0501-9808-4158-A253-863F47D568BD}" srcOrd="9" destOrd="0" presId="urn:microsoft.com/office/officeart/2018/2/layout/IconVerticalSolidList"/>
    <dgm:cxn modelId="{2D564C51-F29B-48A3-9C05-54C4D6A52E3B}" type="presParOf" srcId="{E5BB91D6-03C1-4838-9FC4-68E616D86655}" destId="{19F30843-D9FD-496F-8D58-786D99EB0A03}" srcOrd="10" destOrd="0" presId="urn:microsoft.com/office/officeart/2018/2/layout/IconVerticalSolidList"/>
    <dgm:cxn modelId="{2BD47C0D-61F8-4456-9E6F-D27A71592292}" type="presParOf" srcId="{19F30843-D9FD-496F-8D58-786D99EB0A03}" destId="{EC2AC86F-F966-431B-AEBA-46BAF70815D9}" srcOrd="0" destOrd="0" presId="urn:microsoft.com/office/officeart/2018/2/layout/IconVerticalSolidList"/>
    <dgm:cxn modelId="{2FA47593-3DC2-415B-AB93-294F6300EC39}" type="presParOf" srcId="{19F30843-D9FD-496F-8D58-786D99EB0A03}" destId="{2CE6D056-B039-4540-86E9-7B30FE6A4289}" srcOrd="1" destOrd="0" presId="urn:microsoft.com/office/officeart/2018/2/layout/IconVerticalSolidList"/>
    <dgm:cxn modelId="{33E9A66F-4F0A-4437-8B32-112370921F66}" type="presParOf" srcId="{19F30843-D9FD-496F-8D58-786D99EB0A03}" destId="{C37EBC17-4856-457F-8DA3-29AD579A06EA}" srcOrd="2" destOrd="0" presId="urn:microsoft.com/office/officeart/2018/2/layout/IconVerticalSolidList"/>
    <dgm:cxn modelId="{1260E4BA-077F-4D85-A10C-D5C1B5FFBF52}" type="presParOf" srcId="{19F30843-D9FD-496F-8D58-786D99EB0A03}" destId="{673621C9-957D-4435-AB4A-72CC37E3D182}" srcOrd="3" destOrd="0" presId="urn:microsoft.com/office/officeart/2018/2/layout/IconVerticalSolidList"/>
    <dgm:cxn modelId="{4D28FCCE-C92B-45D2-939F-E36367A8D595}" type="presParOf" srcId="{E5BB91D6-03C1-4838-9FC4-68E616D86655}" destId="{5DDD9030-EF0E-4CF0-B41F-BAF8EFCC0875}" srcOrd="11" destOrd="0" presId="urn:microsoft.com/office/officeart/2018/2/layout/IconVerticalSolidList"/>
    <dgm:cxn modelId="{75FE3333-B6CB-4DFD-BE2E-E4530CB5A437}" type="presParOf" srcId="{E5BB91D6-03C1-4838-9FC4-68E616D86655}" destId="{0F14CDB1-C32E-4DBB-B81A-516F53AC792B}" srcOrd="12" destOrd="0" presId="urn:microsoft.com/office/officeart/2018/2/layout/IconVerticalSolidList"/>
    <dgm:cxn modelId="{35250557-D39E-4142-8E07-8EFDDC091BC5}" type="presParOf" srcId="{0F14CDB1-C32E-4DBB-B81A-516F53AC792B}" destId="{D2E99769-2238-476D-A006-D56A84E1F0FB}" srcOrd="0" destOrd="0" presId="urn:microsoft.com/office/officeart/2018/2/layout/IconVerticalSolidList"/>
    <dgm:cxn modelId="{C69A3BBD-078D-4C1A-B8C3-D54C7523ED9B}" type="presParOf" srcId="{0F14CDB1-C32E-4DBB-B81A-516F53AC792B}" destId="{7998BF5C-8509-4135-9493-E49336CE9050}" srcOrd="1" destOrd="0" presId="urn:microsoft.com/office/officeart/2018/2/layout/IconVerticalSolidList"/>
    <dgm:cxn modelId="{B70F7F57-10F0-406F-89CE-646A39B055DE}" type="presParOf" srcId="{0F14CDB1-C32E-4DBB-B81A-516F53AC792B}" destId="{0213ABB2-D61F-4A37-ACEA-1D27B8D1ED95}" srcOrd="2" destOrd="0" presId="urn:microsoft.com/office/officeart/2018/2/layout/IconVerticalSolidList"/>
    <dgm:cxn modelId="{7FE06EB7-4132-45EA-A63B-8B761D8F8BA8}" type="presParOf" srcId="{0F14CDB1-C32E-4DBB-B81A-516F53AC792B}" destId="{3969912C-D6E5-495F-AE0D-80209CB66D6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99EDEFD-30A4-40A2-830B-4FEAF9AD8892}"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6A6B1BAE-1AD5-4C37-B6A6-2EAF5E3459FB}">
      <dgm:prSet custT="1"/>
      <dgm:spPr/>
      <dgm:t>
        <a:bodyPr/>
        <a:lstStyle/>
        <a:p>
          <a:pPr algn="just"/>
          <a:r>
            <a:rPr lang="pt-BR" sz="1800" b="1" dirty="0"/>
            <a:t>- Considerando a projeção do eixo da ponte em um plano horizontal (planta):</a:t>
          </a:r>
        </a:p>
        <a:p>
          <a:pPr algn="just"/>
          <a:endParaRPr lang="en-US" sz="1800" dirty="0"/>
        </a:p>
      </dgm:t>
    </dgm:pt>
    <dgm:pt modelId="{E4929796-EE97-443F-8C01-55A861C4E02E}" type="parTrans" cxnId="{ABC46A7A-2F1D-4A24-9D5B-FB8A6F3AB429}">
      <dgm:prSet/>
      <dgm:spPr/>
      <dgm:t>
        <a:bodyPr/>
        <a:lstStyle/>
        <a:p>
          <a:pPr algn="just"/>
          <a:endParaRPr lang="en-US" sz="1800"/>
        </a:p>
      </dgm:t>
    </dgm:pt>
    <dgm:pt modelId="{4B41E5EC-613C-4751-8061-2CD02D3DA17E}" type="sibTrans" cxnId="{ABC46A7A-2F1D-4A24-9D5B-FB8A6F3AB429}">
      <dgm:prSet/>
      <dgm:spPr/>
      <dgm:t>
        <a:bodyPr/>
        <a:lstStyle/>
        <a:p>
          <a:pPr algn="just"/>
          <a:endParaRPr lang="en-US" sz="1800"/>
        </a:p>
      </dgm:t>
    </dgm:pt>
    <dgm:pt modelId="{CAA9E5F7-BE85-41E4-9B91-D7F4614A3050}">
      <dgm:prSet custT="1"/>
      <dgm:spPr/>
      <dgm:t>
        <a:bodyPr/>
        <a:lstStyle/>
        <a:p>
          <a:pPr algn="just"/>
          <a:r>
            <a:rPr lang="pt-BR" sz="1800" b="1" dirty="0"/>
            <a:t>Reta: ortogonal ou esconsa;</a:t>
          </a:r>
        </a:p>
        <a:p>
          <a:pPr algn="just"/>
          <a:endParaRPr lang="en-US" sz="1800" dirty="0"/>
        </a:p>
      </dgm:t>
    </dgm:pt>
    <dgm:pt modelId="{472B3A16-DCBC-46D0-9D63-86537A09FD1E}" type="parTrans" cxnId="{58C31864-9E16-40D4-8E23-7B1AB33A2474}">
      <dgm:prSet/>
      <dgm:spPr/>
      <dgm:t>
        <a:bodyPr/>
        <a:lstStyle/>
        <a:p>
          <a:pPr algn="just"/>
          <a:endParaRPr lang="en-US" sz="1800"/>
        </a:p>
      </dgm:t>
    </dgm:pt>
    <dgm:pt modelId="{8DFE9EB7-BEC1-4001-ABFA-25A1DF9B577E}" type="sibTrans" cxnId="{58C31864-9E16-40D4-8E23-7B1AB33A2474}">
      <dgm:prSet/>
      <dgm:spPr/>
      <dgm:t>
        <a:bodyPr/>
        <a:lstStyle/>
        <a:p>
          <a:pPr algn="just"/>
          <a:endParaRPr lang="en-US" sz="1800"/>
        </a:p>
      </dgm:t>
    </dgm:pt>
    <dgm:pt modelId="{16BC5B3F-891A-47AE-97F4-B3B2864CAC8F}">
      <dgm:prSet custT="1"/>
      <dgm:spPr/>
      <dgm:t>
        <a:bodyPr/>
        <a:lstStyle/>
        <a:p>
          <a:pPr algn="just"/>
          <a:r>
            <a:rPr lang="pt-BR" sz="1800" b="1" dirty="0"/>
            <a:t>Curva.</a:t>
          </a:r>
          <a:endParaRPr lang="en-US" sz="1800" dirty="0"/>
        </a:p>
      </dgm:t>
    </dgm:pt>
    <dgm:pt modelId="{99967E6D-ACBA-4054-9373-A5C9B349E004}" type="parTrans" cxnId="{9386C760-A955-452F-9A39-1FA25F8D6065}">
      <dgm:prSet/>
      <dgm:spPr/>
      <dgm:t>
        <a:bodyPr/>
        <a:lstStyle/>
        <a:p>
          <a:pPr algn="just"/>
          <a:endParaRPr lang="en-US" sz="1800"/>
        </a:p>
      </dgm:t>
    </dgm:pt>
    <dgm:pt modelId="{05445D3A-233E-4374-BB49-AC29BDE22C13}" type="sibTrans" cxnId="{9386C760-A955-452F-9A39-1FA25F8D6065}">
      <dgm:prSet/>
      <dgm:spPr/>
      <dgm:t>
        <a:bodyPr/>
        <a:lstStyle/>
        <a:p>
          <a:pPr algn="just"/>
          <a:endParaRPr lang="en-US" sz="1800"/>
        </a:p>
      </dgm:t>
    </dgm:pt>
    <dgm:pt modelId="{E5BB91D6-03C1-4838-9FC4-68E616D86655}" type="pres">
      <dgm:prSet presAssocID="{A99EDEFD-30A4-40A2-830B-4FEAF9AD8892}" presName="root" presStyleCnt="0">
        <dgm:presLayoutVars>
          <dgm:dir/>
          <dgm:resizeHandles val="exact"/>
        </dgm:presLayoutVars>
      </dgm:prSet>
      <dgm:spPr/>
    </dgm:pt>
    <dgm:pt modelId="{93EDF94F-48C8-4BEE-BCD3-CD314AB5E068}" type="pres">
      <dgm:prSet presAssocID="{6A6B1BAE-1AD5-4C37-B6A6-2EAF5E3459FB}" presName="compNode" presStyleCnt="0"/>
      <dgm:spPr/>
    </dgm:pt>
    <dgm:pt modelId="{58764146-360A-4D9C-82A9-DF976D03C9D9}" type="pres">
      <dgm:prSet presAssocID="{6A6B1BAE-1AD5-4C37-B6A6-2EAF5E3459FB}" presName="bgRect" presStyleLbl="bgShp" presStyleIdx="0" presStyleCnt="3" custLinFactNeighborX="-633" custLinFactNeighborY="-1005"/>
      <dgm:spPr/>
    </dgm:pt>
    <dgm:pt modelId="{DC60C719-FBB7-4B0F-9EBC-BB68D9FF487B}" type="pres">
      <dgm:prSet presAssocID="{6A6B1BAE-1AD5-4C37-B6A6-2EAF5E3459FB}" presName="iconRect" presStyleLbl="node1" presStyleIdx="0" presStyleCnt="3" custScaleX="182488" custScaleY="182488"/>
      <dgm:spPr>
        <a:ln>
          <a:noFill/>
        </a:ln>
      </dgm:spPr>
    </dgm:pt>
    <dgm:pt modelId="{7B2461D5-12CA-43D5-B93A-C0B00AE162ED}" type="pres">
      <dgm:prSet presAssocID="{6A6B1BAE-1AD5-4C37-B6A6-2EAF5E3459FB}" presName="spaceRect" presStyleCnt="0"/>
      <dgm:spPr/>
    </dgm:pt>
    <dgm:pt modelId="{437506C3-F743-4BFB-863C-666D300B9634}" type="pres">
      <dgm:prSet presAssocID="{6A6B1BAE-1AD5-4C37-B6A6-2EAF5E3459FB}" presName="parTx" presStyleLbl="revTx" presStyleIdx="0" presStyleCnt="3">
        <dgm:presLayoutVars>
          <dgm:chMax val="0"/>
          <dgm:chPref val="0"/>
        </dgm:presLayoutVars>
      </dgm:prSet>
      <dgm:spPr/>
    </dgm:pt>
    <dgm:pt modelId="{55F3EDAF-CE54-48D2-944F-B9CBBBB967FA}" type="pres">
      <dgm:prSet presAssocID="{4B41E5EC-613C-4751-8061-2CD02D3DA17E}" presName="sibTrans" presStyleCnt="0"/>
      <dgm:spPr/>
    </dgm:pt>
    <dgm:pt modelId="{31825D80-FEA9-4923-9E24-8EF60FE65F45}" type="pres">
      <dgm:prSet presAssocID="{CAA9E5F7-BE85-41E4-9B91-D7F4614A3050}" presName="compNode" presStyleCnt="0"/>
      <dgm:spPr/>
    </dgm:pt>
    <dgm:pt modelId="{D57AE24D-E404-48A1-868C-9CCEEBAAB1EB}" type="pres">
      <dgm:prSet presAssocID="{CAA9E5F7-BE85-41E4-9B91-D7F4614A3050}" presName="bgRect" presStyleLbl="bgShp" presStyleIdx="1" presStyleCnt="3"/>
      <dgm:spPr/>
    </dgm:pt>
    <dgm:pt modelId="{0785D5FE-E2B3-44F1-9B0E-FFB53614747C}" type="pres">
      <dgm:prSet presAssocID="{CAA9E5F7-BE85-41E4-9B91-D7F4614A3050}" presName="iconRect" presStyleLbl="node1" presStyleIdx="1" presStyleCnt="3" custScaleX="183048" custScaleY="183047"/>
      <dgm:spPr>
        <a:ln>
          <a:noFill/>
        </a:ln>
      </dgm:spPr>
    </dgm:pt>
    <dgm:pt modelId="{AD52B0EF-92C2-467C-B2DE-15F4712FA834}" type="pres">
      <dgm:prSet presAssocID="{CAA9E5F7-BE85-41E4-9B91-D7F4614A3050}" presName="spaceRect" presStyleCnt="0"/>
      <dgm:spPr/>
    </dgm:pt>
    <dgm:pt modelId="{C2F976AB-908B-4231-9F92-1264F01D4D9A}" type="pres">
      <dgm:prSet presAssocID="{CAA9E5F7-BE85-41E4-9B91-D7F4614A3050}" presName="parTx" presStyleLbl="revTx" presStyleIdx="1" presStyleCnt="3">
        <dgm:presLayoutVars>
          <dgm:chMax val="0"/>
          <dgm:chPref val="0"/>
        </dgm:presLayoutVars>
      </dgm:prSet>
      <dgm:spPr/>
    </dgm:pt>
    <dgm:pt modelId="{6B813F23-E580-4A64-AE72-DDA43D3C7CF2}" type="pres">
      <dgm:prSet presAssocID="{8DFE9EB7-BEC1-4001-ABFA-25A1DF9B577E}" presName="sibTrans" presStyleCnt="0"/>
      <dgm:spPr/>
    </dgm:pt>
    <dgm:pt modelId="{44C66382-CB65-4056-B9DF-FBABFB2D6B12}" type="pres">
      <dgm:prSet presAssocID="{16BC5B3F-891A-47AE-97F4-B3B2864CAC8F}" presName="compNode" presStyleCnt="0"/>
      <dgm:spPr/>
    </dgm:pt>
    <dgm:pt modelId="{22CDDD87-476C-4CD7-ADCF-718B7EED634E}" type="pres">
      <dgm:prSet presAssocID="{16BC5B3F-891A-47AE-97F4-B3B2864CAC8F}" presName="bgRect" presStyleLbl="bgShp" presStyleIdx="2" presStyleCnt="3"/>
      <dgm:spPr/>
    </dgm:pt>
    <dgm:pt modelId="{E8C04697-064E-40A2-A69A-7CED79F50A08}" type="pres">
      <dgm:prSet presAssocID="{16BC5B3F-891A-47AE-97F4-B3B2864CAC8F}" presName="iconRect" presStyleLbl="node1" presStyleIdx="2" presStyleCnt="3" custScaleX="182451" custScaleY="182451"/>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23000" r="-23000"/>
          </a:stretch>
        </a:blipFill>
        <a:ln>
          <a:noFill/>
        </a:ln>
      </dgm:spPr>
    </dgm:pt>
    <dgm:pt modelId="{28CD06E7-648D-4A6E-8CB7-A35336ECAF22}" type="pres">
      <dgm:prSet presAssocID="{16BC5B3F-891A-47AE-97F4-B3B2864CAC8F}" presName="spaceRect" presStyleCnt="0"/>
      <dgm:spPr/>
    </dgm:pt>
    <dgm:pt modelId="{C8DD2129-339E-46FE-A29D-C490296CF836}" type="pres">
      <dgm:prSet presAssocID="{16BC5B3F-891A-47AE-97F4-B3B2864CAC8F}" presName="parTx" presStyleLbl="revTx" presStyleIdx="2" presStyleCnt="3">
        <dgm:presLayoutVars>
          <dgm:chMax val="0"/>
          <dgm:chPref val="0"/>
        </dgm:presLayoutVars>
      </dgm:prSet>
      <dgm:spPr/>
    </dgm:pt>
  </dgm:ptLst>
  <dgm:cxnLst>
    <dgm:cxn modelId="{5AA92C3E-D15A-4FEA-9898-61CAF4D8F559}" type="presOf" srcId="{16BC5B3F-891A-47AE-97F4-B3B2864CAC8F}" destId="{C8DD2129-339E-46FE-A29D-C490296CF836}" srcOrd="0" destOrd="0" presId="urn:microsoft.com/office/officeart/2018/2/layout/IconVerticalSolidList"/>
    <dgm:cxn modelId="{9386C760-A955-452F-9A39-1FA25F8D6065}" srcId="{A99EDEFD-30A4-40A2-830B-4FEAF9AD8892}" destId="{16BC5B3F-891A-47AE-97F4-B3B2864CAC8F}" srcOrd="2" destOrd="0" parTransId="{99967E6D-ACBA-4054-9373-A5C9B349E004}" sibTransId="{05445D3A-233E-4374-BB49-AC29BDE22C13}"/>
    <dgm:cxn modelId="{B0A40543-87E2-4ADA-86D0-69DB8BB64ED4}" type="presOf" srcId="{CAA9E5F7-BE85-41E4-9B91-D7F4614A3050}" destId="{C2F976AB-908B-4231-9F92-1264F01D4D9A}" srcOrd="0" destOrd="0" presId="urn:microsoft.com/office/officeart/2018/2/layout/IconVerticalSolidList"/>
    <dgm:cxn modelId="{58C31864-9E16-40D4-8E23-7B1AB33A2474}" srcId="{A99EDEFD-30A4-40A2-830B-4FEAF9AD8892}" destId="{CAA9E5F7-BE85-41E4-9B91-D7F4614A3050}" srcOrd="1" destOrd="0" parTransId="{472B3A16-DCBC-46D0-9D63-86537A09FD1E}" sibTransId="{8DFE9EB7-BEC1-4001-ABFA-25A1DF9B577E}"/>
    <dgm:cxn modelId="{ABC46A7A-2F1D-4A24-9D5B-FB8A6F3AB429}" srcId="{A99EDEFD-30A4-40A2-830B-4FEAF9AD8892}" destId="{6A6B1BAE-1AD5-4C37-B6A6-2EAF5E3459FB}" srcOrd="0" destOrd="0" parTransId="{E4929796-EE97-443F-8C01-55A861C4E02E}" sibTransId="{4B41E5EC-613C-4751-8061-2CD02D3DA17E}"/>
    <dgm:cxn modelId="{76C36A84-57C3-4FDB-8ABC-6D967110B4BE}" type="presOf" srcId="{A99EDEFD-30A4-40A2-830B-4FEAF9AD8892}" destId="{E5BB91D6-03C1-4838-9FC4-68E616D86655}" srcOrd="0" destOrd="0" presId="urn:microsoft.com/office/officeart/2018/2/layout/IconVerticalSolidList"/>
    <dgm:cxn modelId="{59FA639A-7E32-453A-9E9C-55F467DA5FE6}" type="presOf" srcId="{6A6B1BAE-1AD5-4C37-B6A6-2EAF5E3459FB}" destId="{437506C3-F743-4BFB-863C-666D300B9634}" srcOrd="0" destOrd="0" presId="urn:microsoft.com/office/officeart/2018/2/layout/IconVerticalSolidList"/>
    <dgm:cxn modelId="{3EAF6208-936D-4408-9C16-5D9ABEE7E2EF}" type="presParOf" srcId="{E5BB91D6-03C1-4838-9FC4-68E616D86655}" destId="{93EDF94F-48C8-4BEE-BCD3-CD314AB5E068}" srcOrd="0" destOrd="0" presId="urn:microsoft.com/office/officeart/2018/2/layout/IconVerticalSolidList"/>
    <dgm:cxn modelId="{8E3D195A-0C08-49B0-A727-23FE0A79F912}" type="presParOf" srcId="{93EDF94F-48C8-4BEE-BCD3-CD314AB5E068}" destId="{58764146-360A-4D9C-82A9-DF976D03C9D9}" srcOrd="0" destOrd="0" presId="urn:microsoft.com/office/officeart/2018/2/layout/IconVerticalSolidList"/>
    <dgm:cxn modelId="{0BDEB1D0-461A-4574-BCD8-5384C3C1DF28}" type="presParOf" srcId="{93EDF94F-48C8-4BEE-BCD3-CD314AB5E068}" destId="{DC60C719-FBB7-4B0F-9EBC-BB68D9FF487B}" srcOrd="1" destOrd="0" presId="urn:microsoft.com/office/officeart/2018/2/layout/IconVerticalSolidList"/>
    <dgm:cxn modelId="{C52E155B-A4A0-4E6E-9594-980715B97AF3}" type="presParOf" srcId="{93EDF94F-48C8-4BEE-BCD3-CD314AB5E068}" destId="{7B2461D5-12CA-43D5-B93A-C0B00AE162ED}" srcOrd="2" destOrd="0" presId="urn:microsoft.com/office/officeart/2018/2/layout/IconVerticalSolidList"/>
    <dgm:cxn modelId="{B9118AFD-299D-48F8-8289-5C32ACCF8CC2}" type="presParOf" srcId="{93EDF94F-48C8-4BEE-BCD3-CD314AB5E068}" destId="{437506C3-F743-4BFB-863C-666D300B9634}" srcOrd="3" destOrd="0" presId="urn:microsoft.com/office/officeart/2018/2/layout/IconVerticalSolidList"/>
    <dgm:cxn modelId="{963E3D2F-79D3-4111-A95C-F6DBBF9AA556}" type="presParOf" srcId="{E5BB91D6-03C1-4838-9FC4-68E616D86655}" destId="{55F3EDAF-CE54-48D2-944F-B9CBBBB967FA}" srcOrd="1" destOrd="0" presId="urn:microsoft.com/office/officeart/2018/2/layout/IconVerticalSolidList"/>
    <dgm:cxn modelId="{91872E71-A568-4365-B589-8A447E5FF95B}" type="presParOf" srcId="{E5BB91D6-03C1-4838-9FC4-68E616D86655}" destId="{31825D80-FEA9-4923-9E24-8EF60FE65F45}" srcOrd="2" destOrd="0" presId="urn:microsoft.com/office/officeart/2018/2/layout/IconVerticalSolidList"/>
    <dgm:cxn modelId="{0BB0EBFC-4E5B-442F-BB13-1D2730DF3BC7}" type="presParOf" srcId="{31825D80-FEA9-4923-9E24-8EF60FE65F45}" destId="{D57AE24D-E404-48A1-868C-9CCEEBAAB1EB}" srcOrd="0" destOrd="0" presId="urn:microsoft.com/office/officeart/2018/2/layout/IconVerticalSolidList"/>
    <dgm:cxn modelId="{0B296457-1C81-4A1A-9352-A15EE0685011}" type="presParOf" srcId="{31825D80-FEA9-4923-9E24-8EF60FE65F45}" destId="{0785D5FE-E2B3-44F1-9B0E-FFB53614747C}" srcOrd="1" destOrd="0" presId="urn:microsoft.com/office/officeart/2018/2/layout/IconVerticalSolidList"/>
    <dgm:cxn modelId="{C617F118-CB8E-4048-B1C1-DCBF398A6631}" type="presParOf" srcId="{31825D80-FEA9-4923-9E24-8EF60FE65F45}" destId="{AD52B0EF-92C2-467C-B2DE-15F4712FA834}" srcOrd="2" destOrd="0" presId="urn:microsoft.com/office/officeart/2018/2/layout/IconVerticalSolidList"/>
    <dgm:cxn modelId="{6425AD43-3275-425C-A707-09C9CDA17428}" type="presParOf" srcId="{31825D80-FEA9-4923-9E24-8EF60FE65F45}" destId="{C2F976AB-908B-4231-9F92-1264F01D4D9A}" srcOrd="3" destOrd="0" presId="urn:microsoft.com/office/officeart/2018/2/layout/IconVerticalSolidList"/>
    <dgm:cxn modelId="{13563843-8C24-41E1-BDE0-06178A9E3A4E}" type="presParOf" srcId="{E5BB91D6-03C1-4838-9FC4-68E616D86655}" destId="{6B813F23-E580-4A64-AE72-DDA43D3C7CF2}" srcOrd="3" destOrd="0" presId="urn:microsoft.com/office/officeart/2018/2/layout/IconVerticalSolidList"/>
    <dgm:cxn modelId="{71FCF45C-FDCF-4B6F-B61B-DE3B858218A0}" type="presParOf" srcId="{E5BB91D6-03C1-4838-9FC4-68E616D86655}" destId="{44C66382-CB65-4056-B9DF-FBABFB2D6B12}" srcOrd="4" destOrd="0" presId="urn:microsoft.com/office/officeart/2018/2/layout/IconVerticalSolidList"/>
    <dgm:cxn modelId="{978264FA-0DF6-4509-9D23-CED42E191828}" type="presParOf" srcId="{44C66382-CB65-4056-B9DF-FBABFB2D6B12}" destId="{22CDDD87-476C-4CD7-ADCF-718B7EED634E}" srcOrd="0" destOrd="0" presId="urn:microsoft.com/office/officeart/2018/2/layout/IconVerticalSolidList"/>
    <dgm:cxn modelId="{33AD0241-629C-44B9-9E31-592F685EEAF0}" type="presParOf" srcId="{44C66382-CB65-4056-B9DF-FBABFB2D6B12}" destId="{E8C04697-064E-40A2-A69A-7CED79F50A08}" srcOrd="1" destOrd="0" presId="urn:microsoft.com/office/officeart/2018/2/layout/IconVerticalSolidList"/>
    <dgm:cxn modelId="{6EE98D2B-DC2B-44F2-9F59-B3CA1FD7B0ED}" type="presParOf" srcId="{44C66382-CB65-4056-B9DF-FBABFB2D6B12}" destId="{28CD06E7-648D-4A6E-8CB7-A35336ECAF22}" srcOrd="2" destOrd="0" presId="urn:microsoft.com/office/officeart/2018/2/layout/IconVerticalSolidList"/>
    <dgm:cxn modelId="{B259B133-B13A-4F50-B23C-5F64BEBAFCB2}" type="presParOf" srcId="{44C66382-CB65-4056-B9DF-FBABFB2D6B12}" destId="{C8DD2129-339E-46FE-A29D-C490296CF83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99EDEFD-30A4-40A2-830B-4FEAF9AD8892}"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6A6B1BAE-1AD5-4C37-B6A6-2EAF5E3459FB}">
      <dgm:prSet custT="1"/>
      <dgm:spPr/>
      <dgm:t>
        <a:bodyPr/>
        <a:lstStyle/>
        <a:p>
          <a:pPr algn="just"/>
          <a:r>
            <a:rPr lang="pt-BR" sz="1800" b="1" dirty="0"/>
            <a:t>- Considerando a projeção do eixo da ponte em plano vertical (elevação):</a:t>
          </a:r>
          <a:endParaRPr lang="en-US" sz="1800" dirty="0"/>
        </a:p>
      </dgm:t>
    </dgm:pt>
    <dgm:pt modelId="{E4929796-EE97-443F-8C01-55A861C4E02E}" type="parTrans" cxnId="{ABC46A7A-2F1D-4A24-9D5B-FB8A6F3AB429}">
      <dgm:prSet/>
      <dgm:spPr/>
      <dgm:t>
        <a:bodyPr/>
        <a:lstStyle/>
        <a:p>
          <a:pPr algn="just"/>
          <a:endParaRPr lang="en-US" sz="1800"/>
        </a:p>
      </dgm:t>
    </dgm:pt>
    <dgm:pt modelId="{4B41E5EC-613C-4751-8061-2CD02D3DA17E}" type="sibTrans" cxnId="{ABC46A7A-2F1D-4A24-9D5B-FB8A6F3AB429}">
      <dgm:prSet/>
      <dgm:spPr/>
      <dgm:t>
        <a:bodyPr/>
        <a:lstStyle/>
        <a:p>
          <a:pPr algn="just"/>
          <a:endParaRPr lang="en-US" sz="1800"/>
        </a:p>
      </dgm:t>
    </dgm:pt>
    <dgm:pt modelId="{CAA9E5F7-BE85-41E4-9B91-D7F4614A3050}">
      <dgm:prSet custT="1"/>
      <dgm:spPr/>
      <dgm:t>
        <a:bodyPr/>
        <a:lstStyle/>
        <a:p>
          <a:pPr algn="just"/>
          <a:r>
            <a:rPr lang="pt-BR" sz="1800" b="1" dirty="0"/>
            <a:t>Horizontal ou em nível;</a:t>
          </a:r>
        </a:p>
        <a:p>
          <a:pPr algn="just"/>
          <a:endParaRPr lang="en-US" sz="1800" dirty="0"/>
        </a:p>
      </dgm:t>
    </dgm:pt>
    <dgm:pt modelId="{472B3A16-DCBC-46D0-9D63-86537A09FD1E}" type="parTrans" cxnId="{58C31864-9E16-40D4-8E23-7B1AB33A2474}">
      <dgm:prSet/>
      <dgm:spPr/>
      <dgm:t>
        <a:bodyPr/>
        <a:lstStyle/>
        <a:p>
          <a:pPr algn="just"/>
          <a:endParaRPr lang="en-US" sz="1800"/>
        </a:p>
      </dgm:t>
    </dgm:pt>
    <dgm:pt modelId="{8DFE9EB7-BEC1-4001-ABFA-25A1DF9B577E}" type="sibTrans" cxnId="{58C31864-9E16-40D4-8E23-7B1AB33A2474}">
      <dgm:prSet/>
      <dgm:spPr/>
      <dgm:t>
        <a:bodyPr/>
        <a:lstStyle/>
        <a:p>
          <a:pPr algn="just"/>
          <a:endParaRPr lang="en-US" sz="1800"/>
        </a:p>
      </dgm:t>
    </dgm:pt>
    <dgm:pt modelId="{16BC5B3F-891A-47AE-97F4-B3B2864CAC8F}">
      <dgm:prSet custT="1"/>
      <dgm:spPr/>
      <dgm:t>
        <a:bodyPr/>
        <a:lstStyle/>
        <a:p>
          <a:pPr algn="just"/>
          <a:r>
            <a:rPr lang="pt-BR" sz="1800" b="1" dirty="0"/>
            <a:t>Em rampa (retilínea ou curvilínea).</a:t>
          </a:r>
          <a:endParaRPr lang="en-US" sz="1800" dirty="0"/>
        </a:p>
      </dgm:t>
    </dgm:pt>
    <dgm:pt modelId="{99967E6D-ACBA-4054-9373-A5C9B349E004}" type="parTrans" cxnId="{9386C760-A955-452F-9A39-1FA25F8D6065}">
      <dgm:prSet/>
      <dgm:spPr/>
      <dgm:t>
        <a:bodyPr/>
        <a:lstStyle/>
        <a:p>
          <a:pPr algn="just"/>
          <a:endParaRPr lang="en-US" sz="1800"/>
        </a:p>
      </dgm:t>
    </dgm:pt>
    <dgm:pt modelId="{05445D3A-233E-4374-BB49-AC29BDE22C13}" type="sibTrans" cxnId="{9386C760-A955-452F-9A39-1FA25F8D6065}">
      <dgm:prSet/>
      <dgm:spPr/>
      <dgm:t>
        <a:bodyPr/>
        <a:lstStyle/>
        <a:p>
          <a:pPr algn="just"/>
          <a:endParaRPr lang="en-US" sz="1800"/>
        </a:p>
      </dgm:t>
    </dgm:pt>
    <dgm:pt modelId="{E5BB91D6-03C1-4838-9FC4-68E616D86655}" type="pres">
      <dgm:prSet presAssocID="{A99EDEFD-30A4-40A2-830B-4FEAF9AD8892}" presName="root" presStyleCnt="0">
        <dgm:presLayoutVars>
          <dgm:dir/>
          <dgm:resizeHandles val="exact"/>
        </dgm:presLayoutVars>
      </dgm:prSet>
      <dgm:spPr/>
    </dgm:pt>
    <dgm:pt modelId="{93EDF94F-48C8-4BEE-BCD3-CD314AB5E068}" type="pres">
      <dgm:prSet presAssocID="{6A6B1BAE-1AD5-4C37-B6A6-2EAF5E3459FB}" presName="compNode" presStyleCnt="0"/>
      <dgm:spPr/>
    </dgm:pt>
    <dgm:pt modelId="{58764146-360A-4D9C-82A9-DF976D03C9D9}" type="pres">
      <dgm:prSet presAssocID="{6A6B1BAE-1AD5-4C37-B6A6-2EAF5E3459FB}" presName="bgRect" presStyleLbl="bgShp" presStyleIdx="0" presStyleCnt="3" custLinFactNeighborX="-633" custLinFactNeighborY="-1005"/>
      <dgm:spPr/>
    </dgm:pt>
    <dgm:pt modelId="{DC60C719-FBB7-4B0F-9EBC-BB68D9FF487B}" type="pres">
      <dgm:prSet presAssocID="{6A6B1BAE-1AD5-4C37-B6A6-2EAF5E3459FB}" presName="iconRect" presStyleLbl="node1" presStyleIdx="0" presStyleCnt="3" custScaleX="182488" custScaleY="182488"/>
      <dgm:spPr>
        <a:ln>
          <a:noFill/>
        </a:ln>
      </dgm:spPr>
    </dgm:pt>
    <dgm:pt modelId="{7B2461D5-12CA-43D5-B93A-C0B00AE162ED}" type="pres">
      <dgm:prSet presAssocID="{6A6B1BAE-1AD5-4C37-B6A6-2EAF5E3459FB}" presName="spaceRect" presStyleCnt="0"/>
      <dgm:spPr/>
    </dgm:pt>
    <dgm:pt modelId="{437506C3-F743-4BFB-863C-666D300B9634}" type="pres">
      <dgm:prSet presAssocID="{6A6B1BAE-1AD5-4C37-B6A6-2EAF5E3459FB}" presName="parTx" presStyleLbl="revTx" presStyleIdx="0" presStyleCnt="3">
        <dgm:presLayoutVars>
          <dgm:chMax val="0"/>
          <dgm:chPref val="0"/>
        </dgm:presLayoutVars>
      </dgm:prSet>
      <dgm:spPr/>
    </dgm:pt>
    <dgm:pt modelId="{55F3EDAF-CE54-48D2-944F-B9CBBBB967FA}" type="pres">
      <dgm:prSet presAssocID="{4B41E5EC-613C-4751-8061-2CD02D3DA17E}" presName="sibTrans" presStyleCnt="0"/>
      <dgm:spPr/>
    </dgm:pt>
    <dgm:pt modelId="{31825D80-FEA9-4923-9E24-8EF60FE65F45}" type="pres">
      <dgm:prSet presAssocID="{CAA9E5F7-BE85-41E4-9B91-D7F4614A3050}" presName="compNode" presStyleCnt="0"/>
      <dgm:spPr/>
    </dgm:pt>
    <dgm:pt modelId="{D57AE24D-E404-48A1-868C-9CCEEBAAB1EB}" type="pres">
      <dgm:prSet presAssocID="{CAA9E5F7-BE85-41E4-9B91-D7F4614A3050}" presName="bgRect" presStyleLbl="bgShp" presStyleIdx="1" presStyleCnt="3"/>
      <dgm:spPr/>
    </dgm:pt>
    <dgm:pt modelId="{0785D5FE-E2B3-44F1-9B0E-FFB53614747C}" type="pres">
      <dgm:prSet presAssocID="{CAA9E5F7-BE85-41E4-9B91-D7F4614A3050}" presName="iconRect" presStyleLbl="node1" presStyleIdx="1" presStyleCnt="3" custScaleX="183048" custScaleY="183047"/>
      <dgm:spPr>
        <a:ln>
          <a:noFill/>
        </a:ln>
      </dgm:spPr>
    </dgm:pt>
    <dgm:pt modelId="{AD52B0EF-92C2-467C-B2DE-15F4712FA834}" type="pres">
      <dgm:prSet presAssocID="{CAA9E5F7-BE85-41E4-9B91-D7F4614A3050}" presName="spaceRect" presStyleCnt="0"/>
      <dgm:spPr/>
    </dgm:pt>
    <dgm:pt modelId="{C2F976AB-908B-4231-9F92-1264F01D4D9A}" type="pres">
      <dgm:prSet presAssocID="{CAA9E5F7-BE85-41E4-9B91-D7F4614A3050}" presName="parTx" presStyleLbl="revTx" presStyleIdx="1" presStyleCnt="3">
        <dgm:presLayoutVars>
          <dgm:chMax val="0"/>
          <dgm:chPref val="0"/>
        </dgm:presLayoutVars>
      </dgm:prSet>
      <dgm:spPr/>
    </dgm:pt>
    <dgm:pt modelId="{6B813F23-E580-4A64-AE72-DDA43D3C7CF2}" type="pres">
      <dgm:prSet presAssocID="{8DFE9EB7-BEC1-4001-ABFA-25A1DF9B577E}" presName="sibTrans" presStyleCnt="0"/>
      <dgm:spPr/>
    </dgm:pt>
    <dgm:pt modelId="{44C66382-CB65-4056-B9DF-FBABFB2D6B12}" type="pres">
      <dgm:prSet presAssocID="{16BC5B3F-891A-47AE-97F4-B3B2864CAC8F}" presName="compNode" presStyleCnt="0"/>
      <dgm:spPr/>
    </dgm:pt>
    <dgm:pt modelId="{22CDDD87-476C-4CD7-ADCF-718B7EED634E}" type="pres">
      <dgm:prSet presAssocID="{16BC5B3F-891A-47AE-97F4-B3B2864CAC8F}" presName="bgRect" presStyleLbl="bgShp" presStyleIdx="2" presStyleCnt="3"/>
      <dgm:spPr/>
    </dgm:pt>
    <dgm:pt modelId="{E8C04697-064E-40A2-A69A-7CED79F50A08}" type="pres">
      <dgm:prSet presAssocID="{16BC5B3F-891A-47AE-97F4-B3B2864CAC8F}" presName="iconRect" presStyleLbl="node1" presStyleIdx="2" presStyleCnt="3" custScaleX="182451" custScaleY="182451"/>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23000" r="-23000"/>
          </a:stretch>
        </a:blipFill>
        <a:ln>
          <a:noFill/>
        </a:ln>
      </dgm:spPr>
    </dgm:pt>
    <dgm:pt modelId="{28CD06E7-648D-4A6E-8CB7-A35336ECAF22}" type="pres">
      <dgm:prSet presAssocID="{16BC5B3F-891A-47AE-97F4-B3B2864CAC8F}" presName="spaceRect" presStyleCnt="0"/>
      <dgm:spPr/>
    </dgm:pt>
    <dgm:pt modelId="{C8DD2129-339E-46FE-A29D-C490296CF836}" type="pres">
      <dgm:prSet presAssocID="{16BC5B3F-891A-47AE-97F4-B3B2864CAC8F}" presName="parTx" presStyleLbl="revTx" presStyleIdx="2" presStyleCnt="3">
        <dgm:presLayoutVars>
          <dgm:chMax val="0"/>
          <dgm:chPref val="0"/>
        </dgm:presLayoutVars>
      </dgm:prSet>
      <dgm:spPr/>
    </dgm:pt>
  </dgm:ptLst>
  <dgm:cxnLst>
    <dgm:cxn modelId="{5AA92C3E-D15A-4FEA-9898-61CAF4D8F559}" type="presOf" srcId="{16BC5B3F-891A-47AE-97F4-B3B2864CAC8F}" destId="{C8DD2129-339E-46FE-A29D-C490296CF836}" srcOrd="0" destOrd="0" presId="urn:microsoft.com/office/officeart/2018/2/layout/IconVerticalSolidList"/>
    <dgm:cxn modelId="{9386C760-A955-452F-9A39-1FA25F8D6065}" srcId="{A99EDEFD-30A4-40A2-830B-4FEAF9AD8892}" destId="{16BC5B3F-891A-47AE-97F4-B3B2864CAC8F}" srcOrd="2" destOrd="0" parTransId="{99967E6D-ACBA-4054-9373-A5C9B349E004}" sibTransId="{05445D3A-233E-4374-BB49-AC29BDE22C13}"/>
    <dgm:cxn modelId="{B0A40543-87E2-4ADA-86D0-69DB8BB64ED4}" type="presOf" srcId="{CAA9E5F7-BE85-41E4-9B91-D7F4614A3050}" destId="{C2F976AB-908B-4231-9F92-1264F01D4D9A}" srcOrd="0" destOrd="0" presId="urn:microsoft.com/office/officeart/2018/2/layout/IconVerticalSolidList"/>
    <dgm:cxn modelId="{58C31864-9E16-40D4-8E23-7B1AB33A2474}" srcId="{A99EDEFD-30A4-40A2-830B-4FEAF9AD8892}" destId="{CAA9E5F7-BE85-41E4-9B91-D7F4614A3050}" srcOrd="1" destOrd="0" parTransId="{472B3A16-DCBC-46D0-9D63-86537A09FD1E}" sibTransId="{8DFE9EB7-BEC1-4001-ABFA-25A1DF9B577E}"/>
    <dgm:cxn modelId="{ABC46A7A-2F1D-4A24-9D5B-FB8A6F3AB429}" srcId="{A99EDEFD-30A4-40A2-830B-4FEAF9AD8892}" destId="{6A6B1BAE-1AD5-4C37-B6A6-2EAF5E3459FB}" srcOrd="0" destOrd="0" parTransId="{E4929796-EE97-443F-8C01-55A861C4E02E}" sibTransId="{4B41E5EC-613C-4751-8061-2CD02D3DA17E}"/>
    <dgm:cxn modelId="{76C36A84-57C3-4FDB-8ABC-6D967110B4BE}" type="presOf" srcId="{A99EDEFD-30A4-40A2-830B-4FEAF9AD8892}" destId="{E5BB91D6-03C1-4838-9FC4-68E616D86655}" srcOrd="0" destOrd="0" presId="urn:microsoft.com/office/officeart/2018/2/layout/IconVerticalSolidList"/>
    <dgm:cxn modelId="{59FA639A-7E32-453A-9E9C-55F467DA5FE6}" type="presOf" srcId="{6A6B1BAE-1AD5-4C37-B6A6-2EAF5E3459FB}" destId="{437506C3-F743-4BFB-863C-666D300B9634}" srcOrd="0" destOrd="0" presId="urn:microsoft.com/office/officeart/2018/2/layout/IconVerticalSolidList"/>
    <dgm:cxn modelId="{3EAF6208-936D-4408-9C16-5D9ABEE7E2EF}" type="presParOf" srcId="{E5BB91D6-03C1-4838-9FC4-68E616D86655}" destId="{93EDF94F-48C8-4BEE-BCD3-CD314AB5E068}" srcOrd="0" destOrd="0" presId="urn:microsoft.com/office/officeart/2018/2/layout/IconVerticalSolidList"/>
    <dgm:cxn modelId="{8E3D195A-0C08-49B0-A727-23FE0A79F912}" type="presParOf" srcId="{93EDF94F-48C8-4BEE-BCD3-CD314AB5E068}" destId="{58764146-360A-4D9C-82A9-DF976D03C9D9}" srcOrd="0" destOrd="0" presId="urn:microsoft.com/office/officeart/2018/2/layout/IconVerticalSolidList"/>
    <dgm:cxn modelId="{0BDEB1D0-461A-4574-BCD8-5384C3C1DF28}" type="presParOf" srcId="{93EDF94F-48C8-4BEE-BCD3-CD314AB5E068}" destId="{DC60C719-FBB7-4B0F-9EBC-BB68D9FF487B}" srcOrd="1" destOrd="0" presId="urn:microsoft.com/office/officeart/2018/2/layout/IconVerticalSolidList"/>
    <dgm:cxn modelId="{C52E155B-A4A0-4E6E-9594-980715B97AF3}" type="presParOf" srcId="{93EDF94F-48C8-4BEE-BCD3-CD314AB5E068}" destId="{7B2461D5-12CA-43D5-B93A-C0B00AE162ED}" srcOrd="2" destOrd="0" presId="urn:microsoft.com/office/officeart/2018/2/layout/IconVerticalSolidList"/>
    <dgm:cxn modelId="{B9118AFD-299D-48F8-8289-5C32ACCF8CC2}" type="presParOf" srcId="{93EDF94F-48C8-4BEE-BCD3-CD314AB5E068}" destId="{437506C3-F743-4BFB-863C-666D300B9634}" srcOrd="3" destOrd="0" presId="urn:microsoft.com/office/officeart/2018/2/layout/IconVerticalSolidList"/>
    <dgm:cxn modelId="{963E3D2F-79D3-4111-A95C-F6DBBF9AA556}" type="presParOf" srcId="{E5BB91D6-03C1-4838-9FC4-68E616D86655}" destId="{55F3EDAF-CE54-48D2-944F-B9CBBBB967FA}" srcOrd="1" destOrd="0" presId="urn:microsoft.com/office/officeart/2018/2/layout/IconVerticalSolidList"/>
    <dgm:cxn modelId="{91872E71-A568-4365-B589-8A447E5FF95B}" type="presParOf" srcId="{E5BB91D6-03C1-4838-9FC4-68E616D86655}" destId="{31825D80-FEA9-4923-9E24-8EF60FE65F45}" srcOrd="2" destOrd="0" presId="urn:microsoft.com/office/officeart/2018/2/layout/IconVerticalSolidList"/>
    <dgm:cxn modelId="{0BB0EBFC-4E5B-442F-BB13-1D2730DF3BC7}" type="presParOf" srcId="{31825D80-FEA9-4923-9E24-8EF60FE65F45}" destId="{D57AE24D-E404-48A1-868C-9CCEEBAAB1EB}" srcOrd="0" destOrd="0" presId="urn:microsoft.com/office/officeart/2018/2/layout/IconVerticalSolidList"/>
    <dgm:cxn modelId="{0B296457-1C81-4A1A-9352-A15EE0685011}" type="presParOf" srcId="{31825D80-FEA9-4923-9E24-8EF60FE65F45}" destId="{0785D5FE-E2B3-44F1-9B0E-FFB53614747C}" srcOrd="1" destOrd="0" presId="urn:microsoft.com/office/officeart/2018/2/layout/IconVerticalSolidList"/>
    <dgm:cxn modelId="{C617F118-CB8E-4048-B1C1-DCBF398A6631}" type="presParOf" srcId="{31825D80-FEA9-4923-9E24-8EF60FE65F45}" destId="{AD52B0EF-92C2-467C-B2DE-15F4712FA834}" srcOrd="2" destOrd="0" presId="urn:microsoft.com/office/officeart/2018/2/layout/IconVerticalSolidList"/>
    <dgm:cxn modelId="{6425AD43-3275-425C-A707-09C9CDA17428}" type="presParOf" srcId="{31825D80-FEA9-4923-9E24-8EF60FE65F45}" destId="{C2F976AB-908B-4231-9F92-1264F01D4D9A}" srcOrd="3" destOrd="0" presId="urn:microsoft.com/office/officeart/2018/2/layout/IconVerticalSolidList"/>
    <dgm:cxn modelId="{13563843-8C24-41E1-BDE0-06178A9E3A4E}" type="presParOf" srcId="{E5BB91D6-03C1-4838-9FC4-68E616D86655}" destId="{6B813F23-E580-4A64-AE72-DDA43D3C7CF2}" srcOrd="3" destOrd="0" presId="urn:microsoft.com/office/officeart/2018/2/layout/IconVerticalSolidList"/>
    <dgm:cxn modelId="{71FCF45C-FDCF-4B6F-B61B-DE3B858218A0}" type="presParOf" srcId="{E5BB91D6-03C1-4838-9FC4-68E616D86655}" destId="{44C66382-CB65-4056-B9DF-FBABFB2D6B12}" srcOrd="4" destOrd="0" presId="urn:microsoft.com/office/officeart/2018/2/layout/IconVerticalSolidList"/>
    <dgm:cxn modelId="{978264FA-0DF6-4509-9D23-CED42E191828}" type="presParOf" srcId="{44C66382-CB65-4056-B9DF-FBABFB2D6B12}" destId="{22CDDD87-476C-4CD7-ADCF-718B7EED634E}" srcOrd="0" destOrd="0" presId="urn:microsoft.com/office/officeart/2018/2/layout/IconVerticalSolidList"/>
    <dgm:cxn modelId="{33AD0241-629C-44B9-9E31-592F685EEAF0}" type="presParOf" srcId="{44C66382-CB65-4056-B9DF-FBABFB2D6B12}" destId="{E8C04697-064E-40A2-A69A-7CED79F50A08}" srcOrd="1" destOrd="0" presId="urn:microsoft.com/office/officeart/2018/2/layout/IconVerticalSolidList"/>
    <dgm:cxn modelId="{6EE98D2B-DC2B-44F2-9F59-B3CA1FD7B0ED}" type="presParOf" srcId="{44C66382-CB65-4056-B9DF-FBABFB2D6B12}" destId="{28CD06E7-648D-4A6E-8CB7-A35336ECAF22}" srcOrd="2" destOrd="0" presId="urn:microsoft.com/office/officeart/2018/2/layout/IconVerticalSolidList"/>
    <dgm:cxn modelId="{B259B133-B13A-4F50-B23C-5F64BEBAFCB2}" type="presParOf" srcId="{44C66382-CB65-4056-B9DF-FBABFB2D6B12}" destId="{C8DD2129-339E-46FE-A29D-C490296CF83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99EDEFD-30A4-40A2-830B-4FEAF9AD8892}"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6A6B1BAE-1AD5-4C37-B6A6-2EAF5E3459FB}">
      <dgm:prSet custT="1"/>
      <dgm:spPr/>
      <dgm:t>
        <a:bodyPr/>
        <a:lstStyle/>
        <a:p>
          <a:pPr>
            <a:lnSpc>
              <a:spcPct val="100000"/>
            </a:lnSpc>
          </a:pPr>
          <a:r>
            <a:rPr lang="pt-BR" sz="2000" b="1" dirty="0"/>
            <a:t>Em Lajes;</a:t>
          </a:r>
        </a:p>
      </dgm:t>
    </dgm:pt>
    <dgm:pt modelId="{E4929796-EE97-443F-8C01-55A861C4E02E}" type="parTrans" cxnId="{ABC46A7A-2F1D-4A24-9D5B-FB8A6F3AB429}">
      <dgm:prSet/>
      <dgm:spPr/>
      <dgm:t>
        <a:bodyPr/>
        <a:lstStyle/>
        <a:p>
          <a:pPr algn="just"/>
          <a:endParaRPr lang="en-US" sz="2000"/>
        </a:p>
      </dgm:t>
    </dgm:pt>
    <dgm:pt modelId="{4B41E5EC-613C-4751-8061-2CD02D3DA17E}" type="sibTrans" cxnId="{ABC46A7A-2F1D-4A24-9D5B-FB8A6F3AB429}">
      <dgm:prSet/>
      <dgm:spPr/>
      <dgm:t>
        <a:bodyPr/>
        <a:lstStyle/>
        <a:p>
          <a:pPr algn="just"/>
          <a:endParaRPr lang="en-US" sz="2000"/>
        </a:p>
      </dgm:t>
    </dgm:pt>
    <dgm:pt modelId="{CAA9E5F7-BE85-41E4-9B91-D7F4614A3050}">
      <dgm:prSet custT="1"/>
      <dgm:spPr/>
      <dgm:t>
        <a:bodyPr/>
        <a:lstStyle/>
        <a:p>
          <a:pPr>
            <a:lnSpc>
              <a:spcPct val="100000"/>
            </a:lnSpc>
          </a:pPr>
          <a:r>
            <a:rPr lang="pt-BR" sz="2000" b="1" dirty="0"/>
            <a:t>Em Vigas;</a:t>
          </a:r>
          <a:endParaRPr lang="en-US" sz="2000" dirty="0"/>
        </a:p>
      </dgm:t>
    </dgm:pt>
    <dgm:pt modelId="{472B3A16-DCBC-46D0-9D63-86537A09FD1E}" type="parTrans" cxnId="{58C31864-9E16-40D4-8E23-7B1AB33A2474}">
      <dgm:prSet/>
      <dgm:spPr/>
      <dgm:t>
        <a:bodyPr/>
        <a:lstStyle/>
        <a:p>
          <a:pPr algn="just"/>
          <a:endParaRPr lang="en-US" sz="2000"/>
        </a:p>
      </dgm:t>
    </dgm:pt>
    <dgm:pt modelId="{8DFE9EB7-BEC1-4001-ABFA-25A1DF9B577E}" type="sibTrans" cxnId="{58C31864-9E16-40D4-8E23-7B1AB33A2474}">
      <dgm:prSet/>
      <dgm:spPr/>
      <dgm:t>
        <a:bodyPr/>
        <a:lstStyle/>
        <a:p>
          <a:pPr algn="just"/>
          <a:endParaRPr lang="en-US" sz="2000"/>
        </a:p>
      </dgm:t>
    </dgm:pt>
    <dgm:pt modelId="{16BC5B3F-891A-47AE-97F4-B3B2864CAC8F}">
      <dgm:prSet custT="1"/>
      <dgm:spPr/>
      <dgm:t>
        <a:bodyPr/>
        <a:lstStyle/>
        <a:p>
          <a:pPr>
            <a:lnSpc>
              <a:spcPct val="100000"/>
            </a:lnSpc>
          </a:pPr>
          <a:r>
            <a:rPr lang="pt-BR" sz="2000" b="1" dirty="0"/>
            <a:t>Em Pórticos;</a:t>
          </a:r>
          <a:endParaRPr lang="en-US" sz="2000" dirty="0"/>
        </a:p>
      </dgm:t>
    </dgm:pt>
    <dgm:pt modelId="{99967E6D-ACBA-4054-9373-A5C9B349E004}" type="parTrans" cxnId="{9386C760-A955-452F-9A39-1FA25F8D6065}">
      <dgm:prSet/>
      <dgm:spPr/>
      <dgm:t>
        <a:bodyPr/>
        <a:lstStyle/>
        <a:p>
          <a:pPr algn="just"/>
          <a:endParaRPr lang="en-US" sz="2000"/>
        </a:p>
      </dgm:t>
    </dgm:pt>
    <dgm:pt modelId="{05445D3A-233E-4374-BB49-AC29BDE22C13}" type="sibTrans" cxnId="{9386C760-A955-452F-9A39-1FA25F8D6065}">
      <dgm:prSet/>
      <dgm:spPr/>
      <dgm:t>
        <a:bodyPr/>
        <a:lstStyle/>
        <a:p>
          <a:pPr algn="just"/>
          <a:endParaRPr lang="en-US" sz="2000"/>
        </a:p>
      </dgm:t>
    </dgm:pt>
    <dgm:pt modelId="{21877616-3778-43E9-A9A9-BAB1AC8E34AF}">
      <dgm:prSet custT="1"/>
      <dgm:spPr/>
      <dgm:t>
        <a:bodyPr/>
        <a:lstStyle/>
        <a:p>
          <a:pPr>
            <a:lnSpc>
              <a:spcPct val="100000"/>
            </a:lnSpc>
          </a:pPr>
          <a:r>
            <a:rPr lang="pt-BR" sz="2000" b="1" dirty="0"/>
            <a:t>Em Arcos;</a:t>
          </a:r>
        </a:p>
      </dgm:t>
    </dgm:pt>
    <dgm:pt modelId="{1ED05141-9239-41D7-90C5-D2A679E3F3B1}" type="parTrans" cxnId="{D0A62AE8-5D2C-4EC4-B78E-F1AA2802602A}">
      <dgm:prSet/>
      <dgm:spPr/>
      <dgm:t>
        <a:bodyPr/>
        <a:lstStyle/>
        <a:p>
          <a:endParaRPr lang="pt-BR" sz="2000"/>
        </a:p>
      </dgm:t>
    </dgm:pt>
    <dgm:pt modelId="{B550D556-78D9-4546-A144-264C607B8526}" type="sibTrans" cxnId="{D0A62AE8-5D2C-4EC4-B78E-F1AA2802602A}">
      <dgm:prSet/>
      <dgm:spPr/>
      <dgm:t>
        <a:bodyPr/>
        <a:lstStyle/>
        <a:p>
          <a:endParaRPr lang="pt-BR" sz="2000"/>
        </a:p>
      </dgm:t>
    </dgm:pt>
    <dgm:pt modelId="{868C9A15-A3EE-40E9-B3AD-50EAAE19BF36}">
      <dgm:prSet custT="1"/>
      <dgm:spPr/>
      <dgm:t>
        <a:bodyPr/>
        <a:lstStyle/>
        <a:p>
          <a:pPr>
            <a:lnSpc>
              <a:spcPct val="100000"/>
            </a:lnSpc>
          </a:pPr>
          <a:r>
            <a:rPr lang="pt-BR" sz="2000" b="1" dirty="0"/>
            <a:t>Pênseis;</a:t>
          </a:r>
        </a:p>
      </dgm:t>
    </dgm:pt>
    <dgm:pt modelId="{BABC4FD6-320B-41E9-B83E-CD1EE8E1DA5F}" type="parTrans" cxnId="{6BB36994-E44A-46F9-B2B4-BE04A41960E1}">
      <dgm:prSet/>
      <dgm:spPr/>
      <dgm:t>
        <a:bodyPr/>
        <a:lstStyle/>
        <a:p>
          <a:endParaRPr lang="pt-BR" sz="2000"/>
        </a:p>
      </dgm:t>
    </dgm:pt>
    <dgm:pt modelId="{981789FB-AFA1-446E-A490-7C9739BAF595}" type="sibTrans" cxnId="{6BB36994-E44A-46F9-B2B4-BE04A41960E1}">
      <dgm:prSet/>
      <dgm:spPr/>
      <dgm:t>
        <a:bodyPr/>
        <a:lstStyle/>
        <a:p>
          <a:endParaRPr lang="pt-BR" sz="2000"/>
        </a:p>
      </dgm:t>
    </dgm:pt>
    <dgm:pt modelId="{BC1C4036-A4DE-4B6C-A73D-D779AB10EF2B}">
      <dgm:prSet custT="1"/>
      <dgm:spPr/>
      <dgm:t>
        <a:bodyPr/>
        <a:lstStyle/>
        <a:p>
          <a:pPr>
            <a:lnSpc>
              <a:spcPct val="100000"/>
            </a:lnSpc>
          </a:pPr>
          <a:r>
            <a:rPr lang="pt-BR" sz="2000" b="1" dirty="0"/>
            <a:t>Estaiada;</a:t>
          </a:r>
        </a:p>
      </dgm:t>
    </dgm:pt>
    <dgm:pt modelId="{0EBEB43C-E714-4AB2-8AA9-4C5F0455C3ED}" type="parTrans" cxnId="{88656D46-331B-40B3-8D1C-39CC8551A18E}">
      <dgm:prSet/>
      <dgm:spPr/>
      <dgm:t>
        <a:bodyPr/>
        <a:lstStyle/>
        <a:p>
          <a:endParaRPr lang="pt-BR" sz="2000"/>
        </a:p>
      </dgm:t>
    </dgm:pt>
    <dgm:pt modelId="{22F3642E-95BC-40A5-ACB7-4F19B4150DF0}" type="sibTrans" cxnId="{88656D46-331B-40B3-8D1C-39CC8551A18E}">
      <dgm:prSet/>
      <dgm:spPr/>
      <dgm:t>
        <a:bodyPr/>
        <a:lstStyle/>
        <a:p>
          <a:endParaRPr lang="pt-BR" sz="2000"/>
        </a:p>
      </dgm:t>
    </dgm:pt>
    <dgm:pt modelId="{E5BB91D6-03C1-4838-9FC4-68E616D86655}" type="pres">
      <dgm:prSet presAssocID="{A99EDEFD-30A4-40A2-830B-4FEAF9AD8892}" presName="root" presStyleCnt="0">
        <dgm:presLayoutVars>
          <dgm:dir/>
          <dgm:resizeHandles val="exact"/>
        </dgm:presLayoutVars>
      </dgm:prSet>
      <dgm:spPr/>
    </dgm:pt>
    <dgm:pt modelId="{93EDF94F-48C8-4BEE-BCD3-CD314AB5E068}" type="pres">
      <dgm:prSet presAssocID="{6A6B1BAE-1AD5-4C37-B6A6-2EAF5E3459FB}" presName="compNode" presStyleCnt="0"/>
      <dgm:spPr/>
    </dgm:pt>
    <dgm:pt modelId="{58764146-360A-4D9C-82A9-DF976D03C9D9}" type="pres">
      <dgm:prSet presAssocID="{6A6B1BAE-1AD5-4C37-B6A6-2EAF5E3459FB}" presName="bgRect" presStyleLbl="bgShp" presStyleIdx="0" presStyleCnt="6"/>
      <dgm:spPr/>
    </dgm:pt>
    <dgm:pt modelId="{DC60C719-FBB7-4B0F-9EBC-BB68D9FF487B}" type="pres">
      <dgm:prSet presAssocID="{6A6B1BAE-1AD5-4C37-B6A6-2EAF5E3459FB}" presName="iconRect" presStyleLbl="node1" presStyleIdx="0" presStyleCnt="6" custScaleX="229941" custScaleY="229941"/>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a:noFill/>
        </a:ln>
      </dgm:spPr>
    </dgm:pt>
    <dgm:pt modelId="{7B2461D5-12CA-43D5-B93A-C0B00AE162ED}" type="pres">
      <dgm:prSet presAssocID="{6A6B1BAE-1AD5-4C37-B6A6-2EAF5E3459FB}" presName="spaceRect" presStyleCnt="0"/>
      <dgm:spPr/>
    </dgm:pt>
    <dgm:pt modelId="{437506C3-F743-4BFB-863C-666D300B9634}" type="pres">
      <dgm:prSet presAssocID="{6A6B1BAE-1AD5-4C37-B6A6-2EAF5E3459FB}" presName="parTx" presStyleLbl="revTx" presStyleIdx="0" presStyleCnt="6">
        <dgm:presLayoutVars>
          <dgm:chMax val="0"/>
          <dgm:chPref val="0"/>
        </dgm:presLayoutVars>
      </dgm:prSet>
      <dgm:spPr/>
    </dgm:pt>
    <dgm:pt modelId="{55F3EDAF-CE54-48D2-944F-B9CBBBB967FA}" type="pres">
      <dgm:prSet presAssocID="{4B41E5EC-613C-4751-8061-2CD02D3DA17E}" presName="sibTrans" presStyleCnt="0"/>
      <dgm:spPr/>
    </dgm:pt>
    <dgm:pt modelId="{31825D80-FEA9-4923-9E24-8EF60FE65F45}" type="pres">
      <dgm:prSet presAssocID="{CAA9E5F7-BE85-41E4-9B91-D7F4614A3050}" presName="compNode" presStyleCnt="0"/>
      <dgm:spPr/>
    </dgm:pt>
    <dgm:pt modelId="{D57AE24D-E404-48A1-868C-9CCEEBAAB1EB}" type="pres">
      <dgm:prSet presAssocID="{CAA9E5F7-BE85-41E4-9B91-D7F4614A3050}" presName="bgRect" presStyleLbl="bgShp" presStyleIdx="1" presStyleCnt="6"/>
      <dgm:spPr/>
    </dgm:pt>
    <dgm:pt modelId="{0785D5FE-E2B3-44F1-9B0E-FFB53614747C}" type="pres">
      <dgm:prSet presAssocID="{CAA9E5F7-BE85-41E4-9B91-D7F4614A3050}" presName="iconRect" presStyleLbl="node1" presStyleIdx="1" presStyleCnt="6" custScaleX="226263" custScaleY="224905"/>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33000" r="-33000"/>
          </a:stretch>
        </a:blipFill>
        <a:ln>
          <a:noFill/>
        </a:ln>
      </dgm:spPr>
    </dgm:pt>
    <dgm:pt modelId="{AD52B0EF-92C2-467C-B2DE-15F4712FA834}" type="pres">
      <dgm:prSet presAssocID="{CAA9E5F7-BE85-41E4-9B91-D7F4614A3050}" presName="spaceRect" presStyleCnt="0"/>
      <dgm:spPr/>
    </dgm:pt>
    <dgm:pt modelId="{C2F976AB-908B-4231-9F92-1264F01D4D9A}" type="pres">
      <dgm:prSet presAssocID="{CAA9E5F7-BE85-41E4-9B91-D7F4614A3050}" presName="parTx" presStyleLbl="revTx" presStyleIdx="1" presStyleCnt="6">
        <dgm:presLayoutVars>
          <dgm:chMax val="0"/>
          <dgm:chPref val="0"/>
        </dgm:presLayoutVars>
      </dgm:prSet>
      <dgm:spPr/>
    </dgm:pt>
    <dgm:pt modelId="{6B813F23-E580-4A64-AE72-DDA43D3C7CF2}" type="pres">
      <dgm:prSet presAssocID="{8DFE9EB7-BEC1-4001-ABFA-25A1DF9B577E}" presName="sibTrans" presStyleCnt="0"/>
      <dgm:spPr/>
    </dgm:pt>
    <dgm:pt modelId="{44C66382-CB65-4056-B9DF-FBABFB2D6B12}" type="pres">
      <dgm:prSet presAssocID="{16BC5B3F-891A-47AE-97F4-B3B2864CAC8F}" presName="compNode" presStyleCnt="0"/>
      <dgm:spPr/>
    </dgm:pt>
    <dgm:pt modelId="{22CDDD87-476C-4CD7-ADCF-718B7EED634E}" type="pres">
      <dgm:prSet presAssocID="{16BC5B3F-891A-47AE-97F4-B3B2864CAC8F}" presName="bgRect" presStyleLbl="bgShp" presStyleIdx="2" presStyleCnt="6"/>
      <dgm:spPr/>
    </dgm:pt>
    <dgm:pt modelId="{E8C04697-064E-40A2-A69A-7CED79F50A08}" type="pres">
      <dgm:prSet presAssocID="{16BC5B3F-891A-47AE-97F4-B3B2864CAC8F}" presName="iconRect" presStyleLbl="node1" presStyleIdx="2" presStyleCnt="6" custScaleX="214634" custScaleY="184658"/>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22000" r="-22000"/>
          </a:stretch>
        </a:blipFill>
        <a:ln>
          <a:noFill/>
        </a:ln>
      </dgm:spPr>
    </dgm:pt>
    <dgm:pt modelId="{28CD06E7-648D-4A6E-8CB7-A35336ECAF22}" type="pres">
      <dgm:prSet presAssocID="{16BC5B3F-891A-47AE-97F4-B3B2864CAC8F}" presName="spaceRect" presStyleCnt="0"/>
      <dgm:spPr/>
    </dgm:pt>
    <dgm:pt modelId="{C8DD2129-339E-46FE-A29D-C490296CF836}" type="pres">
      <dgm:prSet presAssocID="{16BC5B3F-891A-47AE-97F4-B3B2864CAC8F}" presName="parTx" presStyleLbl="revTx" presStyleIdx="2" presStyleCnt="6">
        <dgm:presLayoutVars>
          <dgm:chMax val="0"/>
          <dgm:chPref val="0"/>
        </dgm:presLayoutVars>
      </dgm:prSet>
      <dgm:spPr/>
    </dgm:pt>
    <dgm:pt modelId="{09CFA430-C060-4E71-AD91-5CC81950C1FD}" type="pres">
      <dgm:prSet presAssocID="{05445D3A-233E-4374-BB49-AC29BDE22C13}" presName="sibTrans" presStyleCnt="0"/>
      <dgm:spPr/>
    </dgm:pt>
    <dgm:pt modelId="{FDE719B2-B4C6-497C-94F4-CAEA5A0C383E}" type="pres">
      <dgm:prSet presAssocID="{21877616-3778-43E9-A9A9-BAB1AC8E34AF}" presName="compNode" presStyleCnt="0"/>
      <dgm:spPr/>
    </dgm:pt>
    <dgm:pt modelId="{21D7AA4A-2EFE-418D-9B36-E59C94BF298D}" type="pres">
      <dgm:prSet presAssocID="{21877616-3778-43E9-A9A9-BAB1AC8E34AF}" presName="bgRect" presStyleLbl="bgShp" presStyleIdx="3" presStyleCnt="6"/>
      <dgm:spPr/>
    </dgm:pt>
    <dgm:pt modelId="{3EBC34C2-188F-4C3C-A9BE-40E30C13591E}" type="pres">
      <dgm:prSet presAssocID="{21877616-3778-43E9-A9A9-BAB1AC8E34AF}" presName="iconRect" presStyleLbl="node1" presStyleIdx="3" presStyleCnt="6" custScaleX="213663" custScaleY="210308"/>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l="-45000" r="-45000"/>
          </a:stretch>
        </a:blipFill>
      </dgm:spPr>
    </dgm:pt>
    <dgm:pt modelId="{23A5A8D4-7EE8-404B-808D-D581721C16FB}" type="pres">
      <dgm:prSet presAssocID="{21877616-3778-43E9-A9A9-BAB1AC8E34AF}" presName="spaceRect" presStyleCnt="0"/>
      <dgm:spPr/>
    </dgm:pt>
    <dgm:pt modelId="{45233E9E-4863-460D-8736-F072EE76E00A}" type="pres">
      <dgm:prSet presAssocID="{21877616-3778-43E9-A9A9-BAB1AC8E34AF}" presName="parTx" presStyleLbl="revTx" presStyleIdx="3" presStyleCnt="6">
        <dgm:presLayoutVars>
          <dgm:chMax val="0"/>
          <dgm:chPref val="0"/>
        </dgm:presLayoutVars>
      </dgm:prSet>
      <dgm:spPr/>
    </dgm:pt>
    <dgm:pt modelId="{A0AFC8CD-7F2F-4565-B25D-B3142CF94642}" type="pres">
      <dgm:prSet presAssocID="{B550D556-78D9-4546-A144-264C607B8526}" presName="sibTrans" presStyleCnt="0"/>
      <dgm:spPr/>
    </dgm:pt>
    <dgm:pt modelId="{46D36F9F-00F7-4271-B2A1-CCE5FA94C108}" type="pres">
      <dgm:prSet presAssocID="{868C9A15-A3EE-40E9-B3AD-50EAAE19BF36}" presName="compNode" presStyleCnt="0"/>
      <dgm:spPr/>
    </dgm:pt>
    <dgm:pt modelId="{27B7809F-1BE2-4B75-B3B0-BFA02A6FC3E3}" type="pres">
      <dgm:prSet presAssocID="{868C9A15-A3EE-40E9-B3AD-50EAAE19BF36}" presName="bgRect" presStyleLbl="bgShp" presStyleIdx="4" presStyleCnt="6"/>
      <dgm:spPr/>
    </dgm:pt>
    <dgm:pt modelId="{3D931B6C-EAEF-4020-A5DF-8500035678BA}" type="pres">
      <dgm:prSet presAssocID="{868C9A15-A3EE-40E9-B3AD-50EAAE19BF36}" presName="iconRect" presStyleLbl="node1" presStyleIdx="4" presStyleCnt="6" custScaleX="181410" custScaleY="213473"/>
      <dgm:spPr>
        <a:blipFill rotWithShape="1">
          <a:blip xmlns:r="http://schemas.openxmlformats.org/officeDocument/2006/relationships" r:embed="rId5">
            <a:extLst>
              <a:ext uri="{28A0092B-C50C-407E-A947-70E740481C1C}">
                <a14:useLocalDpi xmlns:a14="http://schemas.microsoft.com/office/drawing/2010/main" val="0"/>
              </a:ext>
            </a:extLst>
          </a:blip>
          <a:srcRect/>
          <a:stretch>
            <a:fillRect l="-38000" r="-38000"/>
          </a:stretch>
        </a:blipFill>
      </dgm:spPr>
    </dgm:pt>
    <dgm:pt modelId="{89D63A9D-A58F-4A9A-86E1-E09A85ED7639}" type="pres">
      <dgm:prSet presAssocID="{868C9A15-A3EE-40E9-B3AD-50EAAE19BF36}" presName="spaceRect" presStyleCnt="0"/>
      <dgm:spPr/>
    </dgm:pt>
    <dgm:pt modelId="{B5C3DC6C-F674-43FC-8E20-E3F531EA38C9}" type="pres">
      <dgm:prSet presAssocID="{868C9A15-A3EE-40E9-B3AD-50EAAE19BF36}" presName="parTx" presStyleLbl="revTx" presStyleIdx="4" presStyleCnt="6">
        <dgm:presLayoutVars>
          <dgm:chMax val="0"/>
          <dgm:chPref val="0"/>
        </dgm:presLayoutVars>
      </dgm:prSet>
      <dgm:spPr/>
    </dgm:pt>
    <dgm:pt modelId="{D87F0501-9808-4158-A253-863F47D568BD}" type="pres">
      <dgm:prSet presAssocID="{981789FB-AFA1-446E-A490-7C9739BAF595}" presName="sibTrans" presStyleCnt="0"/>
      <dgm:spPr/>
    </dgm:pt>
    <dgm:pt modelId="{19F30843-D9FD-496F-8D58-786D99EB0A03}" type="pres">
      <dgm:prSet presAssocID="{BC1C4036-A4DE-4B6C-A73D-D779AB10EF2B}" presName="compNode" presStyleCnt="0"/>
      <dgm:spPr/>
    </dgm:pt>
    <dgm:pt modelId="{EC2AC86F-F966-431B-AEBA-46BAF70815D9}" type="pres">
      <dgm:prSet presAssocID="{BC1C4036-A4DE-4B6C-A73D-D779AB10EF2B}" presName="bgRect" presStyleLbl="bgShp" presStyleIdx="5" presStyleCnt="6"/>
      <dgm:spPr/>
    </dgm:pt>
    <dgm:pt modelId="{2CE6D056-B039-4540-86E9-7B30FE6A4289}" type="pres">
      <dgm:prSet presAssocID="{BC1C4036-A4DE-4B6C-A73D-D779AB10EF2B}" presName="iconRect" presStyleLbl="node1" presStyleIdx="5" presStyleCnt="6" custScaleX="206029" custScaleY="206028" custLinFactNeighborX="-3539" custLinFactNeighborY="20154"/>
      <dgm:spPr>
        <a:blipFill rotWithShape="1">
          <a:blip xmlns:r="http://schemas.openxmlformats.org/officeDocument/2006/relationships" r:embed="rId6">
            <a:extLst>
              <a:ext uri="{28A0092B-C50C-407E-A947-70E740481C1C}">
                <a14:useLocalDpi xmlns:a14="http://schemas.microsoft.com/office/drawing/2010/main" val="0"/>
              </a:ext>
            </a:extLst>
          </a:blip>
          <a:srcRect/>
          <a:stretch>
            <a:fillRect l="-2000" r="-2000"/>
          </a:stretch>
        </a:blipFill>
      </dgm:spPr>
    </dgm:pt>
    <dgm:pt modelId="{C37EBC17-4856-457F-8DA3-29AD579A06EA}" type="pres">
      <dgm:prSet presAssocID="{BC1C4036-A4DE-4B6C-A73D-D779AB10EF2B}" presName="spaceRect" presStyleCnt="0"/>
      <dgm:spPr/>
    </dgm:pt>
    <dgm:pt modelId="{673621C9-957D-4435-AB4A-72CC37E3D182}" type="pres">
      <dgm:prSet presAssocID="{BC1C4036-A4DE-4B6C-A73D-D779AB10EF2B}" presName="parTx" presStyleLbl="revTx" presStyleIdx="5" presStyleCnt="6">
        <dgm:presLayoutVars>
          <dgm:chMax val="0"/>
          <dgm:chPref val="0"/>
        </dgm:presLayoutVars>
      </dgm:prSet>
      <dgm:spPr/>
    </dgm:pt>
  </dgm:ptLst>
  <dgm:cxnLst>
    <dgm:cxn modelId="{3BE8200D-0805-4AC1-9ED6-0DF1AE06F73F}" type="presOf" srcId="{868C9A15-A3EE-40E9-B3AD-50EAAE19BF36}" destId="{B5C3DC6C-F674-43FC-8E20-E3F531EA38C9}" srcOrd="0" destOrd="0" presId="urn:microsoft.com/office/officeart/2018/2/layout/IconVerticalSolidList"/>
    <dgm:cxn modelId="{5AA92C3E-D15A-4FEA-9898-61CAF4D8F559}" type="presOf" srcId="{16BC5B3F-891A-47AE-97F4-B3B2864CAC8F}" destId="{C8DD2129-339E-46FE-A29D-C490296CF836}" srcOrd="0" destOrd="0" presId="urn:microsoft.com/office/officeart/2018/2/layout/IconVerticalSolidList"/>
    <dgm:cxn modelId="{9386C760-A955-452F-9A39-1FA25F8D6065}" srcId="{A99EDEFD-30A4-40A2-830B-4FEAF9AD8892}" destId="{16BC5B3F-891A-47AE-97F4-B3B2864CAC8F}" srcOrd="2" destOrd="0" parTransId="{99967E6D-ACBA-4054-9373-A5C9B349E004}" sibTransId="{05445D3A-233E-4374-BB49-AC29BDE22C13}"/>
    <dgm:cxn modelId="{B0A40543-87E2-4ADA-86D0-69DB8BB64ED4}" type="presOf" srcId="{CAA9E5F7-BE85-41E4-9B91-D7F4614A3050}" destId="{C2F976AB-908B-4231-9F92-1264F01D4D9A}" srcOrd="0" destOrd="0" presId="urn:microsoft.com/office/officeart/2018/2/layout/IconVerticalSolidList"/>
    <dgm:cxn modelId="{58C31864-9E16-40D4-8E23-7B1AB33A2474}" srcId="{A99EDEFD-30A4-40A2-830B-4FEAF9AD8892}" destId="{CAA9E5F7-BE85-41E4-9B91-D7F4614A3050}" srcOrd="1" destOrd="0" parTransId="{472B3A16-DCBC-46D0-9D63-86537A09FD1E}" sibTransId="{8DFE9EB7-BEC1-4001-ABFA-25A1DF9B577E}"/>
    <dgm:cxn modelId="{88656D46-331B-40B3-8D1C-39CC8551A18E}" srcId="{A99EDEFD-30A4-40A2-830B-4FEAF9AD8892}" destId="{BC1C4036-A4DE-4B6C-A73D-D779AB10EF2B}" srcOrd="5" destOrd="0" parTransId="{0EBEB43C-E714-4AB2-8AA9-4C5F0455C3ED}" sibTransId="{22F3642E-95BC-40A5-ACB7-4F19B4150DF0}"/>
    <dgm:cxn modelId="{ABC46A7A-2F1D-4A24-9D5B-FB8A6F3AB429}" srcId="{A99EDEFD-30A4-40A2-830B-4FEAF9AD8892}" destId="{6A6B1BAE-1AD5-4C37-B6A6-2EAF5E3459FB}" srcOrd="0" destOrd="0" parTransId="{E4929796-EE97-443F-8C01-55A861C4E02E}" sibTransId="{4B41E5EC-613C-4751-8061-2CD02D3DA17E}"/>
    <dgm:cxn modelId="{5D6C7A82-E5DC-4042-A7F0-BAA22D401F24}" type="presOf" srcId="{BC1C4036-A4DE-4B6C-A73D-D779AB10EF2B}" destId="{673621C9-957D-4435-AB4A-72CC37E3D182}" srcOrd="0" destOrd="0" presId="urn:microsoft.com/office/officeart/2018/2/layout/IconVerticalSolidList"/>
    <dgm:cxn modelId="{76C36A84-57C3-4FDB-8ABC-6D967110B4BE}" type="presOf" srcId="{A99EDEFD-30A4-40A2-830B-4FEAF9AD8892}" destId="{E5BB91D6-03C1-4838-9FC4-68E616D86655}" srcOrd="0" destOrd="0" presId="urn:microsoft.com/office/officeart/2018/2/layout/IconVerticalSolidList"/>
    <dgm:cxn modelId="{6BB36994-E44A-46F9-B2B4-BE04A41960E1}" srcId="{A99EDEFD-30A4-40A2-830B-4FEAF9AD8892}" destId="{868C9A15-A3EE-40E9-B3AD-50EAAE19BF36}" srcOrd="4" destOrd="0" parTransId="{BABC4FD6-320B-41E9-B83E-CD1EE8E1DA5F}" sibTransId="{981789FB-AFA1-446E-A490-7C9739BAF595}"/>
    <dgm:cxn modelId="{59FA639A-7E32-453A-9E9C-55F467DA5FE6}" type="presOf" srcId="{6A6B1BAE-1AD5-4C37-B6A6-2EAF5E3459FB}" destId="{437506C3-F743-4BFB-863C-666D300B9634}" srcOrd="0" destOrd="0" presId="urn:microsoft.com/office/officeart/2018/2/layout/IconVerticalSolidList"/>
    <dgm:cxn modelId="{D0A62AE8-5D2C-4EC4-B78E-F1AA2802602A}" srcId="{A99EDEFD-30A4-40A2-830B-4FEAF9AD8892}" destId="{21877616-3778-43E9-A9A9-BAB1AC8E34AF}" srcOrd="3" destOrd="0" parTransId="{1ED05141-9239-41D7-90C5-D2A679E3F3B1}" sibTransId="{B550D556-78D9-4546-A144-264C607B8526}"/>
    <dgm:cxn modelId="{9ACAC1FE-85CF-4C2A-A4D0-9E61503A615E}" type="presOf" srcId="{21877616-3778-43E9-A9A9-BAB1AC8E34AF}" destId="{45233E9E-4863-460D-8736-F072EE76E00A}" srcOrd="0" destOrd="0" presId="urn:microsoft.com/office/officeart/2018/2/layout/IconVerticalSolidList"/>
    <dgm:cxn modelId="{3EAF6208-936D-4408-9C16-5D9ABEE7E2EF}" type="presParOf" srcId="{E5BB91D6-03C1-4838-9FC4-68E616D86655}" destId="{93EDF94F-48C8-4BEE-BCD3-CD314AB5E068}" srcOrd="0" destOrd="0" presId="urn:microsoft.com/office/officeart/2018/2/layout/IconVerticalSolidList"/>
    <dgm:cxn modelId="{8E3D195A-0C08-49B0-A727-23FE0A79F912}" type="presParOf" srcId="{93EDF94F-48C8-4BEE-BCD3-CD314AB5E068}" destId="{58764146-360A-4D9C-82A9-DF976D03C9D9}" srcOrd="0" destOrd="0" presId="urn:microsoft.com/office/officeart/2018/2/layout/IconVerticalSolidList"/>
    <dgm:cxn modelId="{0BDEB1D0-461A-4574-BCD8-5384C3C1DF28}" type="presParOf" srcId="{93EDF94F-48C8-4BEE-BCD3-CD314AB5E068}" destId="{DC60C719-FBB7-4B0F-9EBC-BB68D9FF487B}" srcOrd="1" destOrd="0" presId="urn:microsoft.com/office/officeart/2018/2/layout/IconVerticalSolidList"/>
    <dgm:cxn modelId="{C52E155B-A4A0-4E6E-9594-980715B97AF3}" type="presParOf" srcId="{93EDF94F-48C8-4BEE-BCD3-CD314AB5E068}" destId="{7B2461D5-12CA-43D5-B93A-C0B00AE162ED}" srcOrd="2" destOrd="0" presId="urn:microsoft.com/office/officeart/2018/2/layout/IconVerticalSolidList"/>
    <dgm:cxn modelId="{B9118AFD-299D-48F8-8289-5C32ACCF8CC2}" type="presParOf" srcId="{93EDF94F-48C8-4BEE-BCD3-CD314AB5E068}" destId="{437506C3-F743-4BFB-863C-666D300B9634}" srcOrd="3" destOrd="0" presId="urn:microsoft.com/office/officeart/2018/2/layout/IconVerticalSolidList"/>
    <dgm:cxn modelId="{963E3D2F-79D3-4111-A95C-F6DBBF9AA556}" type="presParOf" srcId="{E5BB91D6-03C1-4838-9FC4-68E616D86655}" destId="{55F3EDAF-CE54-48D2-944F-B9CBBBB967FA}" srcOrd="1" destOrd="0" presId="urn:microsoft.com/office/officeart/2018/2/layout/IconVerticalSolidList"/>
    <dgm:cxn modelId="{91872E71-A568-4365-B589-8A447E5FF95B}" type="presParOf" srcId="{E5BB91D6-03C1-4838-9FC4-68E616D86655}" destId="{31825D80-FEA9-4923-9E24-8EF60FE65F45}" srcOrd="2" destOrd="0" presId="urn:microsoft.com/office/officeart/2018/2/layout/IconVerticalSolidList"/>
    <dgm:cxn modelId="{0BB0EBFC-4E5B-442F-BB13-1D2730DF3BC7}" type="presParOf" srcId="{31825D80-FEA9-4923-9E24-8EF60FE65F45}" destId="{D57AE24D-E404-48A1-868C-9CCEEBAAB1EB}" srcOrd="0" destOrd="0" presId="urn:microsoft.com/office/officeart/2018/2/layout/IconVerticalSolidList"/>
    <dgm:cxn modelId="{0B296457-1C81-4A1A-9352-A15EE0685011}" type="presParOf" srcId="{31825D80-FEA9-4923-9E24-8EF60FE65F45}" destId="{0785D5FE-E2B3-44F1-9B0E-FFB53614747C}" srcOrd="1" destOrd="0" presId="urn:microsoft.com/office/officeart/2018/2/layout/IconVerticalSolidList"/>
    <dgm:cxn modelId="{C617F118-CB8E-4048-B1C1-DCBF398A6631}" type="presParOf" srcId="{31825D80-FEA9-4923-9E24-8EF60FE65F45}" destId="{AD52B0EF-92C2-467C-B2DE-15F4712FA834}" srcOrd="2" destOrd="0" presId="urn:microsoft.com/office/officeart/2018/2/layout/IconVerticalSolidList"/>
    <dgm:cxn modelId="{6425AD43-3275-425C-A707-09C9CDA17428}" type="presParOf" srcId="{31825D80-FEA9-4923-9E24-8EF60FE65F45}" destId="{C2F976AB-908B-4231-9F92-1264F01D4D9A}" srcOrd="3" destOrd="0" presId="urn:microsoft.com/office/officeart/2018/2/layout/IconVerticalSolidList"/>
    <dgm:cxn modelId="{13563843-8C24-41E1-BDE0-06178A9E3A4E}" type="presParOf" srcId="{E5BB91D6-03C1-4838-9FC4-68E616D86655}" destId="{6B813F23-E580-4A64-AE72-DDA43D3C7CF2}" srcOrd="3" destOrd="0" presId="urn:microsoft.com/office/officeart/2018/2/layout/IconVerticalSolidList"/>
    <dgm:cxn modelId="{71FCF45C-FDCF-4B6F-B61B-DE3B858218A0}" type="presParOf" srcId="{E5BB91D6-03C1-4838-9FC4-68E616D86655}" destId="{44C66382-CB65-4056-B9DF-FBABFB2D6B12}" srcOrd="4" destOrd="0" presId="urn:microsoft.com/office/officeart/2018/2/layout/IconVerticalSolidList"/>
    <dgm:cxn modelId="{978264FA-0DF6-4509-9D23-CED42E191828}" type="presParOf" srcId="{44C66382-CB65-4056-B9DF-FBABFB2D6B12}" destId="{22CDDD87-476C-4CD7-ADCF-718B7EED634E}" srcOrd="0" destOrd="0" presId="urn:microsoft.com/office/officeart/2018/2/layout/IconVerticalSolidList"/>
    <dgm:cxn modelId="{33AD0241-629C-44B9-9E31-592F685EEAF0}" type="presParOf" srcId="{44C66382-CB65-4056-B9DF-FBABFB2D6B12}" destId="{E8C04697-064E-40A2-A69A-7CED79F50A08}" srcOrd="1" destOrd="0" presId="urn:microsoft.com/office/officeart/2018/2/layout/IconVerticalSolidList"/>
    <dgm:cxn modelId="{6EE98D2B-DC2B-44F2-9F59-B3CA1FD7B0ED}" type="presParOf" srcId="{44C66382-CB65-4056-B9DF-FBABFB2D6B12}" destId="{28CD06E7-648D-4A6E-8CB7-A35336ECAF22}" srcOrd="2" destOrd="0" presId="urn:microsoft.com/office/officeart/2018/2/layout/IconVerticalSolidList"/>
    <dgm:cxn modelId="{B259B133-B13A-4F50-B23C-5F64BEBAFCB2}" type="presParOf" srcId="{44C66382-CB65-4056-B9DF-FBABFB2D6B12}" destId="{C8DD2129-339E-46FE-A29D-C490296CF836}" srcOrd="3" destOrd="0" presId="urn:microsoft.com/office/officeart/2018/2/layout/IconVerticalSolidList"/>
    <dgm:cxn modelId="{6CCE6B80-0B27-4305-9FD7-17A8BFB37615}" type="presParOf" srcId="{E5BB91D6-03C1-4838-9FC4-68E616D86655}" destId="{09CFA430-C060-4E71-AD91-5CC81950C1FD}" srcOrd="5" destOrd="0" presId="urn:microsoft.com/office/officeart/2018/2/layout/IconVerticalSolidList"/>
    <dgm:cxn modelId="{4BC5F4C8-A412-4EB7-8732-788DEA0BE546}" type="presParOf" srcId="{E5BB91D6-03C1-4838-9FC4-68E616D86655}" destId="{FDE719B2-B4C6-497C-94F4-CAEA5A0C383E}" srcOrd="6" destOrd="0" presId="urn:microsoft.com/office/officeart/2018/2/layout/IconVerticalSolidList"/>
    <dgm:cxn modelId="{A7BB3568-BBBA-4799-B9EF-E93A915C4E50}" type="presParOf" srcId="{FDE719B2-B4C6-497C-94F4-CAEA5A0C383E}" destId="{21D7AA4A-2EFE-418D-9B36-E59C94BF298D}" srcOrd="0" destOrd="0" presId="urn:microsoft.com/office/officeart/2018/2/layout/IconVerticalSolidList"/>
    <dgm:cxn modelId="{47D0A9E8-2AE0-476D-B7D3-EA6F138F488D}" type="presParOf" srcId="{FDE719B2-B4C6-497C-94F4-CAEA5A0C383E}" destId="{3EBC34C2-188F-4C3C-A9BE-40E30C13591E}" srcOrd="1" destOrd="0" presId="urn:microsoft.com/office/officeart/2018/2/layout/IconVerticalSolidList"/>
    <dgm:cxn modelId="{A990A959-839D-42E3-B3F1-EDBCF09F6721}" type="presParOf" srcId="{FDE719B2-B4C6-497C-94F4-CAEA5A0C383E}" destId="{23A5A8D4-7EE8-404B-808D-D581721C16FB}" srcOrd="2" destOrd="0" presId="urn:microsoft.com/office/officeart/2018/2/layout/IconVerticalSolidList"/>
    <dgm:cxn modelId="{26BC7653-365B-4326-B563-C3B63625E3FF}" type="presParOf" srcId="{FDE719B2-B4C6-497C-94F4-CAEA5A0C383E}" destId="{45233E9E-4863-460D-8736-F072EE76E00A}" srcOrd="3" destOrd="0" presId="urn:microsoft.com/office/officeart/2018/2/layout/IconVerticalSolidList"/>
    <dgm:cxn modelId="{4C497A0E-F10F-426A-B1D4-FF64C7B61287}" type="presParOf" srcId="{E5BB91D6-03C1-4838-9FC4-68E616D86655}" destId="{A0AFC8CD-7F2F-4565-B25D-B3142CF94642}" srcOrd="7" destOrd="0" presId="urn:microsoft.com/office/officeart/2018/2/layout/IconVerticalSolidList"/>
    <dgm:cxn modelId="{CA6A6DC4-2FA0-4F80-B788-7A5B2A3B6D42}" type="presParOf" srcId="{E5BB91D6-03C1-4838-9FC4-68E616D86655}" destId="{46D36F9F-00F7-4271-B2A1-CCE5FA94C108}" srcOrd="8" destOrd="0" presId="urn:microsoft.com/office/officeart/2018/2/layout/IconVerticalSolidList"/>
    <dgm:cxn modelId="{7A6F39DA-8A8C-4550-91B2-FF621ACE0EC4}" type="presParOf" srcId="{46D36F9F-00F7-4271-B2A1-CCE5FA94C108}" destId="{27B7809F-1BE2-4B75-B3B0-BFA02A6FC3E3}" srcOrd="0" destOrd="0" presId="urn:microsoft.com/office/officeart/2018/2/layout/IconVerticalSolidList"/>
    <dgm:cxn modelId="{DCA2BF0F-6204-4BA7-92A8-A78EA6EDF55D}" type="presParOf" srcId="{46D36F9F-00F7-4271-B2A1-CCE5FA94C108}" destId="{3D931B6C-EAEF-4020-A5DF-8500035678BA}" srcOrd="1" destOrd="0" presId="urn:microsoft.com/office/officeart/2018/2/layout/IconVerticalSolidList"/>
    <dgm:cxn modelId="{11A0066A-5C9A-4490-874B-65505354D85D}" type="presParOf" srcId="{46D36F9F-00F7-4271-B2A1-CCE5FA94C108}" destId="{89D63A9D-A58F-4A9A-86E1-E09A85ED7639}" srcOrd="2" destOrd="0" presId="urn:microsoft.com/office/officeart/2018/2/layout/IconVerticalSolidList"/>
    <dgm:cxn modelId="{D2ED56E7-9555-4781-86EF-EAE2528989E3}" type="presParOf" srcId="{46D36F9F-00F7-4271-B2A1-CCE5FA94C108}" destId="{B5C3DC6C-F674-43FC-8E20-E3F531EA38C9}" srcOrd="3" destOrd="0" presId="urn:microsoft.com/office/officeart/2018/2/layout/IconVerticalSolidList"/>
    <dgm:cxn modelId="{EA17FCD1-77E4-4F77-9599-4D25786A1886}" type="presParOf" srcId="{E5BB91D6-03C1-4838-9FC4-68E616D86655}" destId="{D87F0501-9808-4158-A253-863F47D568BD}" srcOrd="9" destOrd="0" presId="urn:microsoft.com/office/officeart/2018/2/layout/IconVerticalSolidList"/>
    <dgm:cxn modelId="{2D564C51-F29B-48A3-9C05-54C4D6A52E3B}" type="presParOf" srcId="{E5BB91D6-03C1-4838-9FC4-68E616D86655}" destId="{19F30843-D9FD-496F-8D58-786D99EB0A03}" srcOrd="10" destOrd="0" presId="urn:microsoft.com/office/officeart/2018/2/layout/IconVerticalSolidList"/>
    <dgm:cxn modelId="{2BD47C0D-61F8-4456-9E6F-D27A71592292}" type="presParOf" srcId="{19F30843-D9FD-496F-8D58-786D99EB0A03}" destId="{EC2AC86F-F966-431B-AEBA-46BAF70815D9}" srcOrd="0" destOrd="0" presId="urn:microsoft.com/office/officeart/2018/2/layout/IconVerticalSolidList"/>
    <dgm:cxn modelId="{2FA47593-3DC2-415B-AB93-294F6300EC39}" type="presParOf" srcId="{19F30843-D9FD-496F-8D58-786D99EB0A03}" destId="{2CE6D056-B039-4540-86E9-7B30FE6A4289}" srcOrd="1" destOrd="0" presId="urn:microsoft.com/office/officeart/2018/2/layout/IconVerticalSolidList"/>
    <dgm:cxn modelId="{33E9A66F-4F0A-4437-8B32-112370921F66}" type="presParOf" srcId="{19F30843-D9FD-496F-8D58-786D99EB0A03}" destId="{C37EBC17-4856-457F-8DA3-29AD579A06EA}" srcOrd="2" destOrd="0" presId="urn:microsoft.com/office/officeart/2018/2/layout/IconVerticalSolidList"/>
    <dgm:cxn modelId="{1260E4BA-077F-4D85-A10C-D5C1B5FFBF52}" type="presParOf" srcId="{19F30843-D9FD-496F-8D58-786D99EB0A03}" destId="{673621C9-957D-4435-AB4A-72CC37E3D18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773051-A757-401D-92F5-95FA80C3908D}" type="doc">
      <dgm:prSet loTypeId="urn:microsoft.com/office/officeart/2005/8/layout/pList2" loCatId="picture" qsTypeId="urn:microsoft.com/office/officeart/2005/8/quickstyle/simple1" qsCatId="simple" csTypeId="urn:microsoft.com/office/officeart/2005/8/colors/accent1_2" csCatId="accent1" phldr="1"/>
      <dgm:spPr/>
    </dgm:pt>
    <dgm:pt modelId="{2B0776B6-C981-439C-A3AE-CC234545BCFC}">
      <dgm:prSet phldrT="[Texto]"/>
      <dgm:spPr/>
      <dgm:t>
        <a:bodyPr/>
        <a:lstStyle/>
        <a:p>
          <a:r>
            <a:rPr lang="pt-BR" dirty="0"/>
            <a:t>1873 -1º Ponte de Concreto Armado - França</a:t>
          </a:r>
        </a:p>
      </dgm:t>
    </dgm:pt>
    <dgm:pt modelId="{19981019-D3EB-496D-8C95-B24844C70866}" type="parTrans" cxnId="{D1264D6B-BA98-401D-8A1E-2C37777F7BAD}">
      <dgm:prSet/>
      <dgm:spPr/>
      <dgm:t>
        <a:bodyPr/>
        <a:lstStyle/>
        <a:p>
          <a:endParaRPr lang="pt-BR"/>
        </a:p>
      </dgm:t>
    </dgm:pt>
    <dgm:pt modelId="{DA29D8BB-9003-430F-A261-CB3437F2B241}" type="sibTrans" cxnId="{D1264D6B-BA98-401D-8A1E-2C37777F7BAD}">
      <dgm:prSet/>
      <dgm:spPr/>
      <dgm:t>
        <a:bodyPr/>
        <a:lstStyle/>
        <a:p>
          <a:endParaRPr lang="pt-BR"/>
        </a:p>
      </dgm:t>
    </dgm:pt>
    <dgm:pt modelId="{B1974475-E369-47EB-AA8F-89A73E3BD99F}" type="pres">
      <dgm:prSet presAssocID="{BE773051-A757-401D-92F5-95FA80C3908D}" presName="Name0" presStyleCnt="0">
        <dgm:presLayoutVars>
          <dgm:dir/>
          <dgm:resizeHandles val="exact"/>
        </dgm:presLayoutVars>
      </dgm:prSet>
      <dgm:spPr/>
    </dgm:pt>
    <dgm:pt modelId="{313D2D41-337C-494A-AA22-E3815775DB37}" type="pres">
      <dgm:prSet presAssocID="{BE773051-A757-401D-92F5-95FA80C3908D}" presName="bkgdShp" presStyleLbl="alignAccFollowNode1" presStyleIdx="0" presStyleCnt="1"/>
      <dgm:spPr/>
    </dgm:pt>
    <dgm:pt modelId="{14684C29-4278-4C67-85E2-A62082425179}" type="pres">
      <dgm:prSet presAssocID="{BE773051-A757-401D-92F5-95FA80C3908D}" presName="linComp" presStyleCnt="0"/>
      <dgm:spPr/>
    </dgm:pt>
    <dgm:pt modelId="{28792351-6E60-492C-86C9-0E8D770C5480}" type="pres">
      <dgm:prSet presAssocID="{2B0776B6-C981-439C-A3AE-CC234545BCFC}" presName="compNode" presStyleCnt="0"/>
      <dgm:spPr/>
    </dgm:pt>
    <dgm:pt modelId="{D446D300-5F1D-466B-A0BA-2B61196E7ACB}" type="pres">
      <dgm:prSet presAssocID="{2B0776B6-C981-439C-A3AE-CC234545BCFC}" presName="node" presStyleLbl="node1" presStyleIdx="0" presStyleCnt="1">
        <dgm:presLayoutVars>
          <dgm:bulletEnabled val="1"/>
        </dgm:presLayoutVars>
      </dgm:prSet>
      <dgm:spPr/>
    </dgm:pt>
    <dgm:pt modelId="{1211CF4E-6D48-45A4-8B38-817B8AD9B36D}" type="pres">
      <dgm:prSet presAssocID="{2B0776B6-C981-439C-A3AE-CC234545BCFC}" presName="invisiNode" presStyleLbl="node1" presStyleIdx="0" presStyleCnt="1"/>
      <dgm:spPr/>
    </dgm:pt>
    <dgm:pt modelId="{C86C0CE0-0D68-423C-9B9F-AF1210B1F642}" type="pres">
      <dgm:prSet presAssocID="{2B0776B6-C981-439C-A3AE-CC234545BCFC}" presName="imagNode" presStyleLbl="fgImgPlace1" presStyleIdx="0" presStyleCnt="1"/>
      <dgm:spPr>
        <a:blipFill rotWithShape="1">
          <a:blip xmlns:r="http://schemas.openxmlformats.org/officeDocument/2006/relationships" r:embed="rId1"/>
          <a:srcRect/>
          <a:stretch>
            <a:fillRect t="-12000" b="-12000"/>
          </a:stretch>
        </a:blipFill>
      </dgm:spPr>
    </dgm:pt>
  </dgm:ptLst>
  <dgm:cxnLst>
    <dgm:cxn modelId="{D1264D6B-BA98-401D-8A1E-2C37777F7BAD}" srcId="{BE773051-A757-401D-92F5-95FA80C3908D}" destId="{2B0776B6-C981-439C-A3AE-CC234545BCFC}" srcOrd="0" destOrd="0" parTransId="{19981019-D3EB-496D-8C95-B24844C70866}" sibTransId="{DA29D8BB-9003-430F-A261-CB3437F2B241}"/>
    <dgm:cxn modelId="{BB906CB0-980F-430F-9829-14C7FBFB07EF}" type="presOf" srcId="{2B0776B6-C981-439C-A3AE-CC234545BCFC}" destId="{D446D300-5F1D-466B-A0BA-2B61196E7ACB}" srcOrd="0" destOrd="0" presId="urn:microsoft.com/office/officeart/2005/8/layout/pList2"/>
    <dgm:cxn modelId="{022E37E2-16D6-43CD-9968-9C71C0139DDD}" type="presOf" srcId="{BE773051-A757-401D-92F5-95FA80C3908D}" destId="{B1974475-E369-47EB-AA8F-89A73E3BD99F}" srcOrd="0" destOrd="0" presId="urn:microsoft.com/office/officeart/2005/8/layout/pList2"/>
    <dgm:cxn modelId="{98E8017F-68DC-4839-A141-A56812C24B7D}" type="presParOf" srcId="{B1974475-E369-47EB-AA8F-89A73E3BD99F}" destId="{313D2D41-337C-494A-AA22-E3815775DB37}" srcOrd="0" destOrd="0" presId="urn:microsoft.com/office/officeart/2005/8/layout/pList2"/>
    <dgm:cxn modelId="{D5A5FA6E-B005-461F-8772-31B790647977}" type="presParOf" srcId="{B1974475-E369-47EB-AA8F-89A73E3BD99F}" destId="{14684C29-4278-4C67-85E2-A62082425179}" srcOrd="1" destOrd="0" presId="urn:microsoft.com/office/officeart/2005/8/layout/pList2"/>
    <dgm:cxn modelId="{252F0894-0F7C-4409-A041-4DB7F15923F7}" type="presParOf" srcId="{14684C29-4278-4C67-85E2-A62082425179}" destId="{28792351-6E60-492C-86C9-0E8D770C5480}" srcOrd="0" destOrd="0" presId="urn:microsoft.com/office/officeart/2005/8/layout/pList2"/>
    <dgm:cxn modelId="{DD363B28-3654-4678-92CB-080472FA32FF}" type="presParOf" srcId="{28792351-6E60-492C-86C9-0E8D770C5480}" destId="{D446D300-5F1D-466B-A0BA-2B61196E7ACB}" srcOrd="0" destOrd="0" presId="urn:microsoft.com/office/officeart/2005/8/layout/pList2"/>
    <dgm:cxn modelId="{817B6139-2F98-4B73-9416-510725CA53B4}" type="presParOf" srcId="{28792351-6E60-492C-86C9-0E8D770C5480}" destId="{1211CF4E-6D48-45A4-8B38-817B8AD9B36D}" srcOrd="1" destOrd="0" presId="urn:microsoft.com/office/officeart/2005/8/layout/pList2"/>
    <dgm:cxn modelId="{E8A0EE9B-E526-4D84-BDE8-9AC4C7A317C1}" type="presParOf" srcId="{28792351-6E60-492C-86C9-0E8D770C5480}" destId="{C86C0CE0-0D68-423C-9B9F-AF1210B1F642}" srcOrd="2" destOrd="0" presId="urn:microsoft.com/office/officeart/2005/8/layout/p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773051-A757-401D-92F5-95FA80C3908D}" type="doc">
      <dgm:prSet loTypeId="urn:microsoft.com/office/officeart/2005/8/layout/pList2" loCatId="picture" qsTypeId="urn:microsoft.com/office/officeart/2005/8/quickstyle/simple1" qsCatId="simple" csTypeId="urn:microsoft.com/office/officeart/2005/8/colors/accent1_2" csCatId="accent1" phldr="1"/>
      <dgm:spPr/>
    </dgm:pt>
    <dgm:pt modelId="{2B0776B6-C981-439C-A3AE-CC234545BCFC}">
      <dgm:prSet phldrT="[Texto]"/>
      <dgm:spPr/>
      <dgm:t>
        <a:bodyPr/>
        <a:lstStyle/>
        <a:p>
          <a:r>
            <a:rPr lang="pt-BR" dirty="0"/>
            <a:t>1856 – Descoberta do Aço</a:t>
          </a:r>
        </a:p>
      </dgm:t>
    </dgm:pt>
    <dgm:pt modelId="{19981019-D3EB-496D-8C95-B24844C70866}" type="parTrans" cxnId="{D1264D6B-BA98-401D-8A1E-2C37777F7BAD}">
      <dgm:prSet/>
      <dgm:spPr/>
      <dgm:t>
        <a:bodyPr/>
        <a:lstStyle/>
        <a:p>
          <a:endParaRPr lang="pt-BR"/>
        </a:p>
      </dgm:t>
    </dgm:pt>
    <dgm:pt modelId="{DA29D8BB-9003-430F-A261-CB3437F2B241}" type="sibTrans" cxnId="{D1264D6B-BA98-401D-8A1E-2C37777F7BAD}">
      <dgm:prSet/>
      <dgm:spPr/>
      <dgm:t>
        <a:bodyPr/>
        <a:lstStyle/>
        <a:p>
          <a:endParaRPr lang="pt-BR"/>
        </a:p>
      </dgm:t>
    </dgm:pt>
    <dgm:pt modelId="{B1974475-E369-47EB-AA8F-89A73E3BD99F}" type="pres">
      <dgm:prSet presAssocID="{BE773051-A757-401D-92F5-95FA80C3908D}" presName="Name0" presStyleCnt="0">
        <dgm:presLayoutVars>
          <dgm:dir/>
          <dgm:resizeHandles val="exact"/>
        </dgm:presLayoutVars>
      </dgm:prSet>
      <dgm:spPr/>
    </dgm:pt>
    <dgm:pt modelId="{313D2D41-337C-494A-AA22-E3815775DB37}" type="pres">
      <dgm:prSet presAssocID="{BE773051-A757-401D-92F5-95FA80C3908D}" presName="bkgdShp" presStyleLbl="alignAccFollowNode1" presStyleIdx="0" presStyleCnt="1"/>
      <dgm:spPr/>
    </dgm:pt>
    <dgm:pt modelId="{14684C29-4278-4C67-85E2-A62082425179}" type="pres">
      <dgm:prSet presAssocID="{BE773051-A757-401D-92F5-95FA80C3908D}" presName="linComp" presStyleCnt="0"/>
      <dgm:spPr/>
    </dgm:pt>
    <dgm:pt modelId="{28792351-6E60-492C-86C9-0E8D770C5480}" type="pres">
      <dgm:prSet presAssocID="{2B0776B6-C981-439C-A3AE-CC234545BCFC}" presName="compNode" presStyleCnt="0"/>
      <dgm:spPr/>
    </dgm:pt>
    <dgm:pt modelId="{D446D300-5F1D-466B-A0BA-2B61196E7ACB}" type="pres">
      <dgm:prSet presAssocID="{2B0776B6-C981-439C-A3AE-CC234545BCFC}" presName="node" presStyleLbl="node1" presStyleIdx="0" presStyleCnt="1">
        <dgm:presLayoutVars>
          <dgm:bulletEnabled val="1"/>
        </dgm:presLayoutVars>
      </dgm:prSet>
      <dgm:spPr/>
    </dgm:pt>
    <dgm:pt modelId="{1211CF4E-6D48-45A4-8B38-817B8AD9B36D}" type="pres">
      <dgm:prSet presAssocID="{2B0776B6-C981-439C-A3AE-CC234545BCFC}" presName="invisiNode" presStyleLbl="node1" presStyleIdx="0" presStyleCnt="1"/>
      <dgm:spPr/>
    </dgm:pt>
    <dgm:pt modelId="{C86C0CE0-0D68-423C-9B9F-AF1210B1F642}" type="pres">
      <dgm:prSet presAssocID="{2B0776B6-C981-439C-A3AE-CC234545BCFC}" presName="imagNode" presStyleLbl="fgImgPlace1" presStyleIdx="0" presStyleCnt="1"/>
      <dgm:spPr/>
    </dgm:pt>
  </dgm:ptLst>
  <dgm:cxnLst>
    <dgm:cxn modelId="{D1264D6B-BA98-401D-8A1E-2C37777F7BAD}" srcId="{BE773051-A757-401D-92F5-95FA80C3908D}" destId="{2B0776B6-C981-439C-A3AE-CC234545BCFC}" srcOrd="0" destOrd="0" parTransId="{19981019-D3EB-496D-8C95-B24844C70866}" sibTransId="{DA29D8BB-9003-430F-A261-CB3437F2B241}"/>
    <dgm:cxn modelId="{BB906CB0-980F-430F-9829-14C7FBFB07EF}" type="presOf" srcId="{2B0776B6-C981-439C-A3AE-CC234545BCFC}" destId="{D446D300-5F1D-466B-A0BA-2B61196E7ACB}" srcOrd="0" destOrd="0" presId="urn:microsoft.com/office/officeart/2005/8/layout/pList2"/>
    <dgm:cxn modelId="{022E37E2-16D6-43CD-9968-9C71C0139DDD}" type="presOf" srcId="{BE773051-A757-401D-92F5-95FA80C3908D}" destId="{B1974475-E369-47EB-AA8F-89A73E3BD99F}" srcOrd="0" destOrd="0" presId="urn:microsoft.com/office/officeart/2005/8/layout/pList2"/>
    <dgm:cxn modelId="{98E8017F-68DC-4839-A141-A56812C24B7D}" type="presParOf" srcId="{B1974475-E369-47EB-AA8F-89A73E3BD99F}" destId="{313D2D41-337C-494A-AA22-E3815775DB37}" srcOrd="0" destOrd="0" presId="urn:microsoft.com/office/officeart/2005/8/layout/pList2"/>
    <dgm:cxn modelId="{D5A5FA6E-B005-461F-8772-31B790647977}" type="presParOf" srcId="{B1974475-E369-47EB-AA8F-89A73E3BD99F}" destId="{14684C29-4278-4C67-85E2-A62082425179}" srcOrd="1" destOrd="0" presId="urn:microsoft.com/office/officeart/2005/8/layout/pList2"/>
    <dgm:cxn modelId="{252F0894-0F7C-4409-A041-4DB7F15923F7}" type="presParOf" srcId="{14684C29-4278-4C67-85E2-A62082425179}" destId="{28792351-6E60-492C-86C9-0E8D770C5480}" srcOrd="0" destOrd="0" presId="urn:microsoft.com/office/officeart/2005/8/layout/pList2"/>
    <dgm:cxn modelId="{DD363B28-3654-4678-92CB-080472FA32FF}" type="presParOf" srcId="{28792351-6E60-492C-86C9-0E8D770C5480}" destId="{D446D300-5F1D-466B-A0BA-2B61196E7ACB}" srcOrd="0" destOrd="0" presId="urn:microsoft.com/office/officeart/2005/8/layout/pList2"/>
    <dgm:cxn modelId="{817B6139-2F98-4B73-9416-510725CA53B4}" type="presParOf" srcId="{28792351-6E60-492C-86C9-0E8D770C5480}" destId="{1211CF4E-6D48-45A4-8B38-817B8AD9B36D}" srcOrd="1" destOrd="0" presId="urn:microsoft.com/office/officeart/2005/8/layout/pList2"/>
    <dgm:cxn modelId="{E8A0EE9B-E526-4D84-BDE8-9AC4C7A317C1}" type="presParOf" srcId="{28792351-6E60-492C-86C9-0E8D770C5480}" destId="{C86C0CE0-0D68-423C-9B9F-AF1210B1F642}" srcOrd="2" destOrd="0" presId="urn:microsoft.com/office/officeart/2005/8/layout/p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773051-A757-401D-92F5-95FA80C3908D}" type="doc">
      <dgm:prSet loTypeId="urn:microsoft.com/office/officeart/2005/8/layout/pList2" loCatId="picture" qsTypeId="urn:microsoft.com/office/officeart/2005/8/quickstyle/simple1" qsCatId="simple" csTypeId="urn:microsoft.com/office/officeart/2005/8/colors/accent1_2" csCatId="accent1" phldr="1"/>
      <dgm:spPr/>
    </dgm:pt>
    <dgm:pt modelId="{2B0776B6-C981-439C-A3AE-CC234545BCFC}">
      <dgm:prSet phldrT="[Texto]"/>
      <dgm:spPr/>
      <dgm:t>
        <a:bodyPr/>
        <a:lstStyle/>
        <a:p>
          <a:r>
            <a:rPr lang="pt-BR" dirty="0"/>
            <a:t>1928 – Avanço Significativo do Concreto Protendido</a:t>
          </a:r>
        </a:p>
      </dgm:t>
    </dgm:pt>
    <dgm:pt modelId="{19981019-D3EB-496D-8C95-B24844C70866}" type="parTrans" cxnId="{D1264D6B-BA98-401D-8A1E-2C37777F7BAD}">
      <dgm:prSet/>
      <dgm:spPr/>
      <dgm:t>
        <a:bodyPr/>
        <a:lstStyle/>
        <a:p>
          <a:endParaRPr lang="pt-BR"/>
        </a:p>
      </dgm:t>
    </dgm:pt>
    <dgm:pt modelId="{DA29D8BB-9003-430F-A261-CB3437F2B241}" type="sibTrans" cxnId="{D1264D6B-BA98-401D-8A1E-2C37777F7BAD}">
      <dgm:prSet/>
      <dgm:spPr/>
      <dgm:t>
        <a:bodyPr/>
        <a:lstStyle/>
        <a:p>
          <a:endParaRPr lang="pt-BR"/>
        </a:p>
      </dgm:t>
    </dgm:pt>
    <dgm:pt modelId="{B1974475-E369-47EB-AA8F-89A73E3BD99F}" type="pres">
      <dgm:prSet presAssocID="{BE773051-A757-401D-92F5-95FA80C3908D}" presName="Name0" presStyleCnt="0">
        <dgm:presLayoutVars>
          <dgm:dir/>
          <dgm:resizeHandles val="exact"/>
        </dgm:presLayoutVars>
      </dgm:prSet>
      <dgm:spPr/>
    </dgm:pt>
    <dgm:pt modelId="{313D2D41-337C-494A-AA22-E3815775DB37}" type="pres">
      <dgm:prSet presAssocID="{BE773051-A757-401D-92F5-95FA80C3908D}" presName="bkgdShp" presStyleLbl="alignAccFollowNode1" presStyleIdx="0" presStyleCnt="1"/>
      <dgm:spPr/>
    </dgm:pt>
    <dgm:pt modelId="{14684C29-4278-4C67-85E2-A62082425179}" type="pres">
      <dgm:prSet presAssocID="{BE773051-A757-401D-92F5-95FA80C3908D}" presName="linComp" presStyleCnt="0"/>
      <dgm:spPr/>
    </dgm:pt>
    <dgm:pt modelId="{28792351-6E60-492C-86C9-0E8D770C5480}" type="pres">
      <dgm:prSet presAssocID="{2B0776B6-C981-439C-A3AE-CC234545BCFC}" presName="compNode" presStyleCnt="0"/>
      <dgm:spPr/>
    </dgm:pt>
    <dgm:pt modelId="{D446D300-5F1D-466B-A0BA-2B61196E7ACB}" type="pres">
      <dgm:prSet presAssocID="{2B0776B6-C981-439C-A3AE-CC234545BCFC}" presName="node" presStyleLbl="node1" presStyleIdx="0" presStyleCnt="1">
        <dgm:presLayoutVars>
          <dgm:bulletEnabled val="1"/>
        </dgm:presLayoutVars>
      </dgm:prSet>
      <dgm:spPr/>
    </dgm:pt>
    <dgm:pt modelId="{1211CF4E-6D48-45A4-8B38-817B8AD9B36D}" type="pres">
      <dgm:prSet presAssocID="{2B0776B6-C981-439C-A3AE-CC234545BCFC}" presName="invisiNode" presStyleLbl="node1" presStyleIdx="0" presStyleCnt="1"/>
      <dgm:spPr/>
    </dgm:pt>
    <dgm:pt modelId="{C86C0CE0-0D68-423C-9B9F-AF1210B1F642}" type="pres">
      <dgm:prSet presAssocID="{2B0776B6-C981-439C-A3AE-CC234545BCFC}" presName="imagNode" presStyleLbl="fgImgPlace1" presStyleIdx="0" presStyleCnt="1"/>
      <dgm:spPr>
        <a:blipFill rotWithShape="1">
          <a:blip xmlns:r="http://schemas.openxmlformats.org/officeDocument/2006/relationships" r:embed="rId1"/>
          <a:srcRect/>
          <a:stretch>
            <a:fillRect t="-7000" b="-7000"/>
          </a:stretch>
        </a:blipFill>
      </dgm:spPr>
    </dgm:pt>
  </dgm:ptLst>
  <dgm:cxnLst>
    <dgm:cxn modelId="{D1264D6B-BA98-401D-8A1E-2C37777F7BAD}" srcId="{BE773051-A757-401D-92F5-95FA80C3908D}" destId="{2B0776B6-C981-439C-A3AE-CC234545BCFC}" srcOrd="0" destOrd="0" parTransId="{19981019-D3EB-496D-8C95-B24844C70866}" sibTransId="{DA29D8BB-9003-430F-A261-CB3437F2B241}"/>
    <dgm:cxn modelId="{BB906CB0-980F-430F-9829-14C7FBFB07EF}" type="presOf" srcId="{2B0776B6-C981-439C-A3AE-CC234545BCFC}" destId="{D446D300-5F1D-466B-A0BA-2B61196E7ACB}" srcOrd="0" destOrd="0" presId="urn:microsoft.com/office/officeart/2005/8/layout/pList2"/>
    <dgm:cxn modelId="{022E37E2-16D6-43CD-9968-9C71C0139DDD}" type="presOf" srcId="{BE773051-A757-401D-92F5-95FA80C3908D}" destId="{B1974475-E369-47EB-AA8F-89A73E3BD99F}" srcOrd="0" destOrd="0" presId="urn:microsoft.com/office/officeart/2005/8/layout/pList2"/>
    <dgm:cxn modelId="{98E8017F-68DC-4839-A141-A56812C24B7D}" type="presParOf" srcId="{B1974475-E369-47EB-AA8F-89A73E3BD99F}" destId="{313D2D41-337C-494A-AA22-E3815775DB37}" srcOrd="0" destOrd="0" presId="urn:microsoft.com/office/officeart/2005/8/layout/pList2"/>
    <dgm:cxn modelId="{D5A5FA6E-B005-461F-8772-31B790647977}" type="presParOf" srcId="{B1974475-E369-47EB-AA8F-89A73E3BD99F}" destId="{14684C29-4278-4C67-85E2-A62082425179}" srcOrd="1" destOrd="0" presId="urn:microsoft.com/office/officeart/2005/8/layout/pList2"/>
    <dgm:cxn modelId="{252F0894-0F7C-4409-A041-4DB7F15923F7}" type="presParOf" srcId="{14684C29-4278-4C67-85E2-A62082425179}" destId="{28792351-6E60-492C-86C9-0E8D770C5480}" srcOrd="0" destOrd="0" presId="urn:microsoft.com/office/officeart/2005/8/layout/pList2"/>
    <dgm:cxn modelId="{DD363B28-3654-4678-92CB-080472FA32FF}" type="presParOf" srcId="{28792351-6E60-492C-86C9-0E8D770C5480}" destId="{D446D300-5F1D-466B-A0BA-2B61196E7ACB}" srcOrd="0" destOrd="0" presId="urn:microsoft.com/office/officeart/2005/8/layout/pList2"/>
    <dgm:cxn modelId="{817B6139-2F98-4B73-9416-510725CA53B4}" type="presParOf" srcId="{28792351-6E60-492C-86C9-0E8D770C5480}" destId="{1211CF4E-6D48-45A4-8B38-817B8AD9B36D}" srcOrd="1" destOrd="0" presId="urn:microsoft.com/office/officeart/2005/8/layout/pList2"/>
    <dgm:cxn modelId="{E8A0EE9B-E526-4D84-BDE8-9AC4C7A317C1}" type="presParOf" srcId="{28792351-6E60-492C-86C9-0E8D770C5480}" destId="{C86C0CE0-0D68-423C-9B9F-AF1210B1F642}" srcOrd="2" destOrd="0" presId="urn:microsoft.com/office/officeart/2005/8/layout/pList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E773051-A757-401D-92F5-95FA80C3908D}" type="doc">
      <dgm:prSet loTypeId="urn:microsoft.com/office/officeart/2005/8/layout/pList2" loCatId="picture" qsTypeId="urn:microsoft.com/office/officeart/2005/8/quickstyle/simple1" qsCatId="simple" csTypeId="urn:microsoft.com/office/officeart/2005/8/colors/accent1_2" csCatId="accent1" phldr="1"/>
      <dgm:spPr/>
    </dgm:pt>
    <dgm:pt modelId="{2B0776B6-C981-439C-A3AE-CC234545BCFC}">
      <dgm:prSet phldrT="[Texto]"/>
      <dgm:spPr/>
      <dgm:t>
        <a:bodyPr/>
        <a:lstStyle/>
        <a:p>
          <a:r>
            <a:rPr lang="pt-BR" dirty="0"/>
            <a:t>1956 – 1º Ponte Estaiada - Suécia</a:t>
          </a:r>
        </a:p>
      </dgm:t>
    </dgm:pt>
    <dgm:pt modelId="{19981019-D3EB-496D-8C95-B24844C70866}" type="parTrans" cxnId="{D1264D6B-BA98-401D-8A1E-2C37777F7BAD}">
      <dgm:prSet/>
      <dgm:spPr/>
      <dgm:t>
        <a:bodyPr/>
        <a:lstStyle/>
        <a:p>
          <a:endParaRPr lang="pt-BR"/>
        </a:p>
      </dgm:t>
    </dgm:pt>
    <dgm:pt modelId="{DA29D8BB-9003-430F-A261-CB3437F2B241}" type="sibTrans" cxnId="{D1264D6B-BA98-401D-8A1E-2C37777F7BAD}">
      <dgm:prSet/>
      <dgm:spPr/>
      <dgm:t>
        <a:bodyPr/>
        <a:lstStyle/>
        <a:p>
          <a:endParaRPr lang="pt-BR"/>
        </a:p>
      </dgm:t>
    </dgm:pt>
    <dgm:pt modelId="{B1974475-E369-47EB-AA8F-89A73E3BD99F}" type="pres">
      <dgm:prSet presAssocID="{BE773051-A757-401D-92F5-95FA80C3908D}" presName="Name0" presStyleCnt="0">
        <dgm:presLayoutVars>
          <dgm:dir/>
          <dgm:resizeHandles val="exact"/>
        </dgm:presLayoutVars>
      </dgm:prSet>
      <dgm:spPr/>
    </dgm:pt>
    <dgm:pt modelId="{313D2D41-337C-494A-AA22-E3815775DB37}" type="pres">
      <dgm:prSet presAssocID="{BE773051-A757-401D-92F5-95FA80C3908D}" presName="bkgdShp" presStyleLbl="alignAccFollowNode1" presStyleIdx="0" presStyleCnt="1"/>
      <dgm:spPr/>
    </dgm:pt>
    <dgm:pt modelId="{14684C29-4278-4C67-85E2-A62082425179}" type="pres">
      <dgm:prSet presAssocID="{BE773051-A757-401D-92F5-95FA80C3908D}" presName="linComp" presStyleCnt="0"/>
      <dgm:spPr/>
    </dgm:pt>
    <dgm:pt modelId="{28792351-6E60-492C-86C9-0E8D770C5480}" type="pres">
      <dgm:prSet presAssocID="{2B0776B6-C981-439C-A3AE-CC234545BCFC}" presName="compNode" presStyleCnt="0"/>
      <dgm:spPr/>
    </dgm:pt>
    <dgm:pt modelId="{D446D300-5F1D-466B-A0BA-2B61196E7ACB}" type="pres">
      <dgm:prSet presAssocID="{2B0776B6-C981-439C-A3AE-CC234545BCFC}" presName="node" presStyleLbl="node1" presStyleIdx="0" presStyleCnt="1">
        <dgm:presLayoutVars>
          <dgm:bulletEnabled val="1"/>
        </dgm:presLayoutVars>
      </dgm:prSet>
      <dgm:spPr/>
    </dgm:pt>
    <dgm:pt modelId="{1211CF4E-6D48-45A4-8B38-817B8AD9B36D}" type="pres">
      <dgm:prSet presAssocID="{2B0776B6-C981-439C-A3AE-CC234545BCFC}" presName="invisiNode" presStyleLbl="node1" presStyleIdx="0" presStyleCnt="1"/>
      <dgm:spPr/>
    </dgm:pt>
    <dgm:pt modelId="{C86C0CE0-0D68-423C-9B9F-AF1210B1F642}" type="pres">
      <dgm:prSet presAssocID="{2B0776B6-C981-439C-A3AE-CC234545BCFC}" presName="imagNode" presStyleLbl="fgImgPlace1" presStyleIdx="0" presStyleCnt="1"/>
      <dgm:spPr>
        <a:blipFill rotWithShape="1">
          <a:blip xmlns:r="http://schemas.openxmlformats.org/officeDocument/2006/relationships" r:embed="rId1"/>
          <a:srcRect/>
          <a:stretch>
            <a:fillRect t="-11000" b="-11000"/>
          </a:stretch>
        </a:blipFill>
      </dgm:spPr>
    </dgm:pt>
  </dgm:ptLst>
  <dgm:cxnLst>
    <dgm:cxn modelId="{D1264D6B-BA98-401D-8A1E-2C37777F7BAD}" srcId="{BE773051-A757-401D-92F5-95FA80C3908D}" destId="{2B0776B6-C981-439C-A3AE-CC234545BCFC}" srcOrd="0" destOrd="0" parTransId="{19981019-D3EB-496D-8C95-B24844C70866}" sibTransId="{DA29D8BB-9003-430F-A261-CB3437F2B241}"/>
    <dgm:cxn modelId="{BB906CB0-980F-430F-9829-14C7FBFB07EF}" type="presOf" srcId="{2B0776B6-C981-439C-A3AE-CC234545BCFC}" destId="{D446D300-5F1D-466B-A0BA-2B61196E7ACB}" srcOrd="0" destOrd="0" presId="urn:microsoft.com/office/officeart/2005/8/layout/pList2"/>
    <dgm:cxn modelId="{022E37E2-16D6-43CD-9968-9C71C0139DDD}" type="presOf" srcId="{BE773051-A757-401D-92F5-95FA80C3908D}" destId="{B1974475-E369-47EB-AA8F-89A73E3BD99F}" srcOrd="0" destOrd="0" presId="urn:microsoft.com/office/officeart/2005/8/layout/pList2"/>
    <dgm:cxn modelId="{98E8017F-68DC-4839-A141-A56812C24B7D}" type="presParOf" srcId="{B1974475-E369-47EB-AA8F-89A73E3BD99F}" destId="{313D2D41-337C-494A-AA22-E3815775DB37}" srcOrd="0" destOrd="0" presId="urn:microsoft.com/office/officeart/2005/8/layout/pList2"/>
    <dgm:cxn modelId="{D5A5FA6E-B005-461F-8772-31B790647977}" type="presParOf" srcId="{B1974475-E369-47EB-AA8F-89A73E3BD99F}" destId="{14684C29-4278-4C67-85E2-A62082425179}" srcOrd="1" destOrd="0" presId="urn:microsoft.com/office/officeart/2005/8/layout/pList2"/>
    <dgm:cxn modelId="{252F0894-0F7C-4409-A041-4DB7F15923F7}" type="presParOf" srcId="{14684C29-4278-4C67-85E2-A62082425179}" destId="{28792351-6E60-492C-86C9-0E8D770C5480}" srcOrd="0" destOrd="0" presId="urn:microsoft.com/office/officeart/2005/8/layout/pList2"/>
    <dgm:cxn modelId="{DD363B28-3654-4678-92CB-080472FA32FF}" type="presParOf" srcId="{28792351-6E60-492C-86C9-0E8D770C5480}" destId="{D446D300-5F1D-466B-A0BA-2B61196E7ACB}" srcOrd="0" destOrd="0" presId="urn:microsoft.com/office/officeart/2005/8/layout/pList2"/>
    <dgm:cxn modelId="{817B6139-2F98-4B73-9416-510725CA53B4}" type="presParOf" srcId="{28792351-6E60-492C-86C9-0E8D770C5480}" destId="{1211CF4E-6D48-45A4-8B38-817B8AD9B36D}" srcOrd="1" destOrd="0" presId="urn:microsoft.com/office/officeart/2005/8/layout/pList2"/>
    <dgm:cxn modelId="{E8A0EE9B-E526-4D84-BDE8-9AC4C7A317C1}" type="presParOf" srcId="{28792351-6E60-492C-86C9-0E8D770C5480}" destId="{C86C0CE0-0D68-423C-9B9F-AF1210B1F642}" srcOrd="2" destOrd="0" presId="urn:microsoft.com/office/officeart/2005/8/layout/pList2"/>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E773051-A757-401D-92F5-95FA80C3908D}" type="doc">
      <dgm:prSet loTypeId="urn:microsoft.com/office/officeart/2005/8/layout/pList2" loCatId="picture" qsTypeId="urn:microsoft.com/office/officeart/2005/8/quickstyle/simple1" qsCatId="simple" csTypeId="urn:microsoft.com/office/officeart/2005/8/colors/accent1_2" csCatId="accent1" phldr="1"/>
      <dgm:spPr/>
    </dgm:pt>
    <dgm:pt modelId="{2B0776B6-C981-439C-A3AE-CC234545BCFC}">
      <dgm:prSet phldrT="[Texto]"/>
      <dgm:spPr/>
      <dgm:t>
        <a:bodyPr/>
        <a:lstStyle/>
        <a:p>
          <a:r>
            <a:rPr lang="pt-BR" dirty="0"/>
            <a:t>1974 - Foi implantado o primeiro serviço de informática em projetos de engenharia no Brasil</a:t>
          </a:r>
        </a:p>
      </dgm:t>
    </dgm:pt>
    <dgm:pt modelId="{19981019-D3EB-496D-8C95-B24844C70866}" type="parTrans" cxnId="{D1264D6B-BA98-401D-8A1E-2C37777F7BAD}">
      <dgm:prSet/>
      <dgm:spPr/>
      <dgm:t>
        <a:bodyPr/>
        <a:lstStyle/>
        <a:p>
          <a:endParaRPr lang="pt-BR"/>
        </a:p>
      </dgm:t>
    </dgm:pt>
    <dgm:pt modelId="{DA29D8BB-9003-430F-A261-CB3437F2B241}" type="sibTrans" cxnId="{D1264D6B-BA98-401D-8A1E-2C37777F7BAD}">
      <dgm:prSet/>
      <dgm:spPr/>
      <dgm:t>
        <a:bodyPr/>
        <a:lstStyle/>
        <a:p>
          <a:endParaRPr lang="pt-BR"/>
        </a:p>
      </dgm:t>
    </dgm:pt>
    <dgm:pt modelId="{B1974475-E369-47EB-AA8F-89A73E3BD99F}" type="pres">
      <dgm:prSet presAssocID="{BE773051-A757-401D-92F5-95FA80C3908D}" presName="Name0" presStyleCnt="0">
        <dgm:presLayoutVars>
          <dgm:dir/>
          <dgm:resizeHandles val="exact"/>
        </dgm:presLayoutVars>
      </dgm:prSet>
      <dgm:spPr/>
    </dgm:pt>
    <dgm:pt modelId="{313D2D41-337C-494A-AA22-E3815775DB37}" type="pres">
      <dgm:prSet presAssocID="{BE773051-A757-401D-92F5-95FA80C3908D}" presName="bkgdShp" presStyleLbl="alignAccFollowNode1" presStyleIdx="0" presStyleCnt="1"/>
      <dgm:spPr/>
    </dgm:pt>
    <dgm:pt modelId="{14684C29-4278-4C67-85E2-A62082425179}" type="pres">
      <dgm:prSet presAssocID="{BE773051-A757-401D-92F5-95FA80C3908D}" presName="linComp" presStyleCnt="0"/>
      <dgm:spPr/>
    </dgm:pt>
    <dgm:pt modelId="{28792351-6E60-492C-86C9-0E8D770C5480}" type="pres">
      <dgm:prSet presAssocID="{2B0776B6-C981-439C-A3AE-CC234545BCFC}" presName="compNode" presStyleCnt="0"/>
      <dgm:spPr/>
    </dgm:pt>
    <dgm:pt modelId="{D446D300-5F1D-466B-A0BA-2B61196E7ACB}" type="pres">
      <dgm:prSet presAssocID="{2B0776B6-C981-439C-A3AE-CC234545BCFC}" presName="node" presStyleLbl="node1" presStyleIdx="0" presStyleCnt="1">
        <dgm:presLayoutVars>
          <dgm:bulletEnabled val="1"/>
        </dgm:presLayoutVars>
      </dgm:prSet>
      <dgm:spPr/>
    </dgm:pt>
    <dgm:pt modelId="{1211CF4E-6D48-45A4-8B38-817B8AD9B36D}" type="pres">
      <dgm:prSet presAssocID="{2B0776B6-C981-439C-A3AE-CC234545BCFC}" presName="invisiNode" presStyleLbl="node1" presStyleIdx="0" presStyleCnt="1"/>
      <dgm:spPr/>
    </dgm:pt>
    <dgm:pt modelId="{C86C0CE0-0D68-423C-9B9F-AF1210B1F642}" type="pres">
      <dgm:prSet presAssocID="{2B0776B6-C981-439C-A3AE-CC234545BCFC}" presName="imagNode" presStyleLbl="fgImgPlace1" presStyleIdx="0" presStyleCnt="1"/>
      <dgm:spPr>
        <a:blipFill rotWithShape="1">
          <a:blip xmlns:r="http://schemas.openxmlformats.org/officeDocument/2006/relationships" r:embed="rId1"/>
          <a:srcRect/>
          <a:stretch>
            <a:fillRect l="-73000" r="-73000"/>
          </a:stretch>
        </a:blipFill>
      </dgm:spPr>
    </dgm:pt>
  </dgm:ptLst>
  <dgm:cxnLst>
    <dgm:cxn modelId="{D1264D6B-BA98-401D-8A1E-2C37777F7BAD}" srcId="{BE773051-A757-401D-92F5-95FA80C3908D}" destId="{2B0776B6-C981-439C-A3AE-CC234545BCFC}" srcOrd="0" destOrd="0" parTransId="{19981019-D3EB-496D-8C95-B24844C70866}" sibTransId="{DA29D8BB-9003-430F-A261-CB3437F2B241}"/>
    <dgm:cxn modelId="{BB906CB0-980F-430F-9829-14C7FBFB07EF}" type="presOf" srcId="{2B0776B6-C981-439C-A3AE-CC234545BCFC}" destId="{D446D300-5F1D-466B-A0BA-2B61196E7ACB}" srcOrd="0" destOrd="0" presId="urn:microsoft.com/office/officeart/2005/8/layout/pList2"/>
    <dgm:cxn modelId="{022E37E2-16D6-43CD-9968-9C71C0139DDD}" type="presOf" srcId="{BE773051-A757-401D-92F5-95FA80C3908D}" destId="{B1974475-E369-47EB-AA8F-89A73E3BD99F}" srcOrd="0" destOrd="0" presId="urn:microsoft.com/office/officeart/2005/8/layout/pList2"/>
    <dgm:cxn modelId="{98E8017F-68DC-4839-A141-A56812C24B7D}" type="presParOf" srcId="{B1974475-E369-47EB-AA8F-89A73E3BD99F}" destId="{313D2D41-337C-494A-AA22-E3815775DB37}" srcOrd="0" destOrd="0" presId="urn:microsoft.com/office/officeart/2005/8/layout/pList2"/>
    <dgm:cxn modelId="{D5A5FA6E-B005-461F-8772-31B790647977}" type="presParOf" srcId="{B1974475-E369-47EB-AA8F-89A73E3BD99F}" destId="{14684C29-4278-4C67-85E2-A62082425179}" srcOrd="1" destOrd="0" presId="urn:microsoft.com/office/officeart/2005/8/layout/pList2"/>
    <dgm:cxn modelId="{252F0894-0F7C-4409-A041-4DB7F15923F7}" type="presParOf" srcId="{14684C29-4278-4C67-85E2-A62082425179}" destId="{28792351-6E60-492C-86C9-0E8D770C5480}" srcOrd="0" destOrd="0" presId="urn:microsoft.com/office/officeart/2005/8/layout/pList2"/>
    <dgm:cxn modelId="{DD363B28-3654-4678-92CB-080472FA32FF}" type="presParOf" srcId="{28792351-6E60-492C-86C9-0E8D770C5480}" destId="{D446D300-5F1D-466B-A0BA-2B61196E7ACB}" srcOrd="0" destOrd="0" presId="urn:microsoft.com/office/officeart/2005/8/layout/pList2"/>
    <dgm:cxn modelId="{817B6139-2F98-4B73-9416-510725CA53B4}" type="presParOf" srcId="{28792351-6E60-492C-86C9-0E8D770C5480}" destId="{1211CF4E-6D48-45A4-8B38-817B8AD9B36D}" srcOrd="1" destOrd="0" presId="urn:microsoft.com/office/officeart/2005/8/layout/pList2"/>
    <dgm:cxn modelId="{E8A0EE9B-E526-4D84-BDE8-9AC4C7A317C1}" type="presParOf" srcId="{28792351-6E60-492C-86C9-0E8D770C5480}" destId="{C86C0CE0-0D68-423C-9B9F-AF1210B1F642}" srcOrd="2" destOrd="0" presId="urn:microsoft.com/office/officeart/2005/8/layout/pList2"/>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E773051-A757-401D-92F5-95FA80C3908D}" type="doc">
      <dgm:prSet loTypeId="urn:microsoft.com/office/officeart/2005/8/layout/pList2" loCatId="picture" qsTypeId="urn:microsoft.com/office/officeart/2005/8/quickstyle/simple1" qsCatId="simple" csTypeId="urn:microsoft.com/office/officeart/2005/8/colors/accent1_2" csCatId="accent1" phldr="1"/>
      <dgm:spPr/>
    </dgm:pt>
    <dgm:pt modelId="{2B0776B6-C981-439C-A3AE-CC234545BCFC}">
      <dgm:prSet phldrT="[Texto]"/>
      <dgm:spPr/>
      <dgm:t>
        <a:bodyPr/>
        <a:lstStyle/>
        <a:p>
          <a:r>
            <a:rPr lang="pt-BR" dirty="0"/>
            <a:t>1843 – 1º Ponte Pênsil - Portugal</a:t>
          </a:r>
        </a:p>
      </dgm:t>
    </dgm:pt>
    <dgm:pt modelId="{19981019-D3EB-496D-8C95-B24844C70866}" type="parTrans" cxnId="{D1264D6B-BA98-401D-8A1E-2C37777F7BAD}">
      <dgm:prSet/>
      <dgm:spPr/>
      <dgm:t>
        <a:bodyPr/>
        <a:lstStyle/>
        <a:p>
          <a:endParaRPr lang="pt-BR"/>
        </a:p>
      </dgm:t>
    </dgm:pt>
    <dgm:pt modelId="{DA29D8BB-9003-430F-A261-CB3437F2B241}" type="sibTrans" cxnId="{D1264D6B-BA98-401D-8A1E-2C37777F7BAD}">
      <dgm:prSet/>
      <dgm:spPr/>
      <dgm:t>
        <a:bodyPr/>
        <a:lstStyle/>
        <a:p>
          <a:endParaRPr lang="pt-BR"/>
        </a:p>
      </dgm:t>
    </dgm:pt>
    <dgm:pt modelId="{B1974475-E369-47EB-AA8F-89A73E3BD99F}" type="pres">
      <dgm:prSet presAssocID="{BE773051-A757-401D-92F5-95FA80C3908D}" presName="Name0" presStyleCnt="0">
        <dgm:presLayoutVars>
          <dgm:dir/>
          <dgm:resizeHandles val="exact"/>
        </dgm:presLayoutVars>
      </dgm:prSet>
      <dgm:spPr/>
    </dgm:pt>
    <dgm:pt modelId="{313D2D41-337C-494A-AA22-E3815775DB37}" type="pres">
      <dgm:prSet presAssocID="{BE773051-A757-401D-92F5-95FA80C3908D}" presName="bkgdShp" presStyleLbl="alignAccFollowNode1" presStyleIdx="0" presStyleCnt="1"/>
      <dgm:spPr/>
    </dgm:pt>
    <dgm:pt modelId="{14684C29-4278-4C67-85E2-A62082425179}" type="pres">
      <dgm:prSet presAssocID="{BE773051-A757-401D-92F5-95FA80C3908D}" presName="linComp" presStyleCnt="0"/>
      <dgm:spPr/>
    </dgm:pt>
    <dgm:pt modelId="{28792351-6E60-492C-86C9-0E8D770C5480}" type="pres">
      <dgm:prSet presAssocID="{2B0776B6-C981-439C-A3AE-CC234545BCFC}" presName="compNode" presStyleCnt="0"/>
      <dgm:spPr/>
    </dgm:pt>
    <dgm:pt modelId="{D446D300-5F1D-466B-A0BA-2B61196E7ACB}" type="pres">
      <dgm:prSet presAssocID="{2B0776B6-C981-439C-A3AE-CC234545BCFC}" presName="node" presStyleLbl="node1" presStyleIdx="0" presStyleCnt="1" custLinFactX="-272785" custLinFactY="100000" custLinFactNeighborX="-300000" custLinFactNeighborY="190169">
        <dgm:presLayoutVars>
          <dgm:bulletEnabled val="1"/>
        </dgm:presLayoutVars>
      </dgm:prSet>
      <dgm:spPr/>
    </dgm:pt>
    <dgm:pt modelId="{1211CF4E-6D48-45A4-8B38-817B8AD9B36D}" type="pres">
      <dgm:prSet presAssocID="{2B0776B6-C981-439C-A3AE-CC234545BCFC}" presName="invisiNode" presStyleLbl="node1" presStyleIdx="0" presStyleCnt="1"/>
      <dgm:spPr/>
    </dgm:pt>
    <dgm:pt modelId="{C86C0CE0-0D68-423C-9B9F-AF1210B1F642}" type="pres">
      <dgm:prSet presAssocID="{2B0776B6-C981-439C-A3AE-CC234545BCFC}" presName="imagNode" presStyleLbl="fgImgPlace1" presStyleIdx="0" presStyleCnt="1"/>
      <dgm:spPr>
        <a:blipFill rotWithShape="1">
          <a:blip xmlns:r="http://schemas.openxmlformats.org/officeDocument/2006/relationships" r:embed="rId1"/>
          <a:srcRect/>
          <a:stretch>
            <a:fillRect t="-9000" b="-9000"/>
          </a:stretch>
        </a:blipFill>
      </dgm:spPr>
    </dgm:pt>
  </dgm:ptLst>
  <dgm:cxnLst>
    <dgm:cxn modelId="{D1264D6B-BA98-401D-8A1E-2C37777F7BAD}" srcId="{BE773051-A757-401D-92F5-95FA80C3908D}" destId="{2B0776B6-C981-439C-A3AE-CC234545BCFC}" srcOrd="0" destOrd="0" parTransId="{19981019-D3EB-496D-8C95-B24844C70866}" sibTransId="{DA29D8BB-9003-430F-A261-CB3437F2B241}"/>
    <dgm:cxn modelId="{BB906CB0-980F-430F-9829-14C7FBFB07EF}" type="presOf" srcId="{2B0776B6-C981-439C-A3AE-CC234545BCFC}" destId="{D446D300-5F1D-466B-A0BA-2B61196E7ACB}" srcOrd="0" destOrd="0" presId="urn:microsoft.com/office/officeart/2005/8/layout/pList2"/>
    <dgm:cxn modelId="{022E37E2-16D6-43CD-9968-9C71C0139DDD}" type="presOf" srcId="{BE773051-A757-401D-92F5-95FA80C3908D}" destId="{B1974475-E369-47EB-AA8F-89A73E3BD99F}" srcOrd="0" destOrd="0" presId="urn:microsoft.com/office/officeart/2005/8/layout/pList2"/>
    <dgm:cxn modelId="{98E8017F-68DC-4839-A141-A56812C24B7D}" type="presParOf" srcId="{B1974475-E369-47EB-AA8F-89A73E3BD99F}" destId="{313D2D41-337C-494A-AA22-E3815775DB37}" srcOrd="0" destOrd="0" presId="urn:microsoft.com/office/officeart/2005/8/layout/pList2"/>
    <dgm:cxn modelId="{D5A5FA6E-B005-461F-8772-31B790647977}" type="presParOf" srcId="{B1974475-E369-47EB-AA8F-89A73E3BD99F}" destId="{14684C29-4278-4C67-85E2-A62082425179}" srcOrd="1" destOrd="0" presId="urn:microsoft.com/office/officeart/2005/8/layout/pList2"/>
    <dgm:cxn modelId="{252F0894-0F7C-4409-A041-4DB7F15923F7}" type="presParOf" srcId="{14684C29-4278-4C67-85E2-A62082425179}" destId="{28792351-6E60-492C-86C9-0E8D770C5480}" srcOrd="0" destOrd="0" presId="urn:microsoft.com/office/officeart/2005/8/layout/pList2"/>
    <dgm:cxn modelId="{DD363B28-3654-4678-92CB-080472FA32FF}" type="presParOf" srcId="{28792351-6E60-492C-86C9-0E8D770C5480}" destId="{D446D300-5F1D-466B-A0BA-2B61196E7ACB}" srcOrd="0" destOrd="0" presId="urn:microsoft.com/office/officeart/2005/8/layout/pList2"/>
    <dgm:cxn modelId="{817B6139-2F98-4B73-9416-510725CA53B4}" type="presParOf" srcId="{28792351-6E60-492C-86C9-0E8D770C5480}" destId="{1211CF4E-6D48-45A4-8B38-817B8AD9B36D}" srcOrd="1" destOrd="0" presId="urn:microsoft.com/office/officeart/2005/8/layout/pList2"/>
    <dgm:cxn modelId="{E8A0EE9B-E526-4D84-BDE8-9AC4C7A317C1}" type="presParOf" srcId="{28792351-6E60-492C-86C9-0E8D770C5480}" destId="{C86C0CE0-0D68-423C-9B9F-AF1210B1F642}" srcOrd="2" destOrd="0" presId="urn:microsoft.com/office/officeart/2005/8/layout/pList2"/>
  </dgm:cxnLst>
  <dgm:bg/>
  <dgm:whole/>
  <dgm:extLst>
    <a:ext uri="http://schemas.microsoft.com/office/drawing/2008/diagram">
      <dsp:dataModelExt xmlns:dsp="http://schemas.microsoft.com/office/drawing/2008/diagram" relId="rId3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E773051-A757-401D-92F5-95FA80C3908D}" type="doc">
      <dgm:prSet loTypeId="urn:microsoft.com/office/officeart/2005/8/layout/pList2" loCatId="picture" qsTypeId="urn:microsoft.com/office/officeart/2005/8/quickstyle/simple1" qsCatId="simple" csTypeId="urn:microsoft.com/office/officeart/2005/8/colors/accent1_2" csCatId="accent1" phldr="1"/>
      <dgm:spPr/>
    </dgm:pt>
    <dgm:pt modelId="{2B0776B6-C981-439C-A3AE-CC234545BCFC}">
      <dgm:prSet phldrT="[Texto]"/>
      <dgm:spPr/>
      <dgm:t>
        <a:bodyPr/>
        <a:lstStyle/>
        <a:p>
          <a:r>
            <a:rPr lang="pt-BR" dirty="0"/>
            <a:t>1867 – 1º Ponte com Viga </a:t>
          </a:r>
          <a:r>
            <a:rPr lang="pt-BR" dirty="0" err="1"/>
            <a:t>Gerber</a:t>
          </a:r>
          <a:r>
            <a:rPr lang="pt-BR" dirty="0"/>
            <a:t> - Alemanha</a:t>
          </a:r>
        </a:p>
      </dgm:t>
    </dgm:pt>
    <dgm:pt modelId="{19981019-D3EB-496D-8C95-B24844C70866}" type="parTrans" cxnId="{D1264D6B-BA98-401D-8A1E-2C37777F7BAD}">
      <dgm:prSet/>
      <dgm:spPr/>
      <dgm:t>
        <a:bodyPr/>
        <a:lstStyle/>
        <a:p>
          <a:endParaRPr lang="pt-BR"/>
        </a:p>
      </dgm:t>
    </dgm:pt>
    <dgm:pt modelId="{DA29D8BB-9003-430F-A261-CB3437F2B241}" type="sibTrans" cxnId="{D1264D6B-BA98-401D-8A1E-2C37777F7BAD}">
      <dgm:prSet/>
      <dgm:spPr/>
      <dgm:t>
        <a:bodyPr/>
        <a:lstStyle/>
        <a:p>
          <a:endParaRPr lang="pt-BR"/>
        </a:p>
      </dgm:t>
    </dgm:pt>
    <dgm:pt modelId="{B1974475-E369-47EB-AA8F-89A73E3BD99F}" type="pres">
      <dgm:prSet presAssocID="{BE773051-A757-401D-92F5-95FA80C3908D}" presName="Name0" presStyleCnt="0">
        <dgm:presLayoutVars>
          <dgm:dir/>
          <dgm:resizeHandles val="exact"/>
        </dgm:presLayoutVars>
      </dgm:prSet>
      <dgm:spPr/>
    </dgm:pt>
    <dgm:pt modelId="{313D2D41-337C-494A-AA22-E3815775DB37}" type="pres">
      <dgm:prSet presAssocID="{BE773051-A757-401D-92F5-95FA80C3908D}" presName="bkgdShp" presStyleLbl="alignAccFollowNode1" presStyleIdx="0" presStyleCnt="1" custLinFactY="23756" custLinFactNeighborY="100000"/>
      <dgm:spPr/>
    </dgm:pt>
    <dgm:pt modelId="{14684C29-4278-4C67-85E2-A62082425179}" type="pres">
      <dgm:prSet presAssocID="{BE773051-A757-401D-92F5-95FA80C3908D}" presName="linComp" presStyleCnt="0"/>
      <dgm:spPr/>
    </dgm:pt>
    <dgm:pt modelId="{28792351-6E60-492C-86C9-0E8D770C5480}" type="pres">
      <dgm:prSet presAssocID="{2B0776B6-C981-439C-A3AE-CC234545BCFC}" presName="compNode" presStyleCnt="0"/>
      <dgm:spPr/>
    </dgm:pt>
    <dgm:pt modelId="{D446D300-5F1D-466B-A0BA-2B61196E7ACB}" type="pres">
      <dgm:prSet presAssocID="{2B0776B6-C981-439C-A3AE-CC234545BCFC}" presName="node" presStyleLbl="node1" presStyleIdx="0" presStyleCnt="1">
        <dgm:presLayoutVars>
          <dgm:bulletEnabled val="1"/>
        </dgm:presLayoutVars>
      </dgm:prSet>
      <dgm:spPr/>
    </dgm:pt>
    <dgm:pt modelId="{1211CF4E-6D48-45A4-8B38-817B8AD9B36D}" type="pres">
      <dgm:prSet presAssocID="{2B0776B6-C981-439C-A3AE-CC234545BCFC}" presName="invisiNode" presStyleLbl="node1" presStyleIdx="0" presStyleCnt="1"/>
      <dgm:spPr/>
    </dgm:pt>
    <dgm:pt modelId="{C86C0CE0-0D68-423C-9B9F-AF1210B1F642}" type="pres">
      <dgm:prSet presAssocID="{2B0776B6-C981-439C-A3AE-CC234545BCFC}" presName="imagNode" presStyleLbl="fgImgPlace1" presStyleIdx="0" presStyleCnt="1"/>
      <dgm:spPr>
        <a:blipFill rotWithShape="1">
          <a:blip xmlns:r="http://schemas.openxmlformats.org/officeDocument/2006/relationships" r:embed="rId1"/>
          <a:srcRect/>
          <a:stretch>
            <a:fillRect t="-9000" b="-9000"/>
          </a:stretch>
        </a:blipFill>
      </dgm:spPr>
    </dgm:pt>
  </dgm:ptLst>
  <dgm:cxnLst>
    <dgm:cxn modelId="{D1264D6B-BA98-401D-8A1E-2C37777F7BAD}" srcId="{BE773051-A757-401D-92F5-95FA80C3908D}" destId="{2B0776B6-C981-439C-A3AE-CC234545BCFC}" srcOrd="0" destOrd="0" parTransId="{19981019-D3EB-496D-8C95-B24844C70866}" sibTransId="{DA29D8BB-9003-430F-A261-CB3437F2B241}"/>
    <dgm:cxn modelId="{BB906CB0-980F-430F-9829-14C7FBFB07EF}" type="presOf" srcId="{2B0776B6-C981-439C-A3AE-CC234545BCFC}" destId="{D446D300-5F1D-466B-A0BA-2B61196E7ACB}" srcOrd="0" destOrd="0" presId="urn:microsoft.com/office/officeart/2005/8/layout/pList2"/>
    <dgm:cxn modelId="{022E37E2-16D6-43CD-9968-9C71C0139DDD}" type="presOf" srcId="{BE773051-A757-401D-92F5-95FA80C3908D}" destId="{B1974475-E369-47EB-AA8F-89A73E3BD99F}" srcOrd="0" destOrd="0" presId="urn:microsoft.com/office/officeart/2005/8/layout/pList2"/>
    <dgm:cxn modelId="{98E8017F-68DC-4839-A141-A56812C24B7D}" type="presParOf" srcId="{B1974475-E369-47EB-AA8F-89A73E3BD99F}" destId="{313D2D41-337C-494A-AA22-E3815775DB37}" srcOrd="0" destOrd="0" presId="urn:microsoft.com/office/officeart/2005/8/layout/pList2"/>
    <dgm:cxn modelId="{D5A5FA6E-B005-461F-8772-31B790647977}" type="presParOf" srcId="{B1974475-E369-47EB-AA8F-89A73E3BD99F}" destId="{14684C29-4278-4C67-85E2-A62082425179}" srcOrd="1" destOrd="0" presId="urn:microsoft.com/office/officeart/2005/8/layout/pList2"/>
    <dgm:cxn modelId="{252F0894-0F7C-4409-A041-4DB7F15923F7}" type="presParOf" srcId="{14684C29-4278-4C67-85E2-A62082425179}" destId="{28792351-6E60-492C-86C9-0E8D770C5480}" srcOrd="0" destOrd="0" presId="urn:microsoft.com/office/officeart/2005/8/layout/pList2"/>
    <dgm:cxn modelId="{DD363B28-3654-4678-92CB-080472FA32FF}" type="presParOf" srcId="{28792351-6E60-492C-86C9-0E8D770C5480}" destId="{D446D300-5F1D-466B-A0BA-2B61196E7ACB}" srcOrd="0" destOrd="0" presId="urn:microsoft.com/office/officeart/2005/8/layout/pList2"/>
    <dgm:cxn modelId="{817B6139-2F98-4B73-9416-510725CA53B4}" type="presParOf" srcId="{28792351-6E60-492C-86C9-0E8D770C5480}" destId="{1211CF4E-6D48-45A4-8B38-817B8AD9B36D}" srcOrd="1" destOrd="0" presId="urn:microsoft.com/office/officeart/2005/8/layout/pList2"/>
    <dgm:cxn modelId="{E8A0EE9B-E526-4D84-BDE8-9AC4C7A317C1}" type="presParOf" srcId="{28792351-6E60-492C-86C9-0E8D770C5480}" destId="{C86C0CE0-0D68-423C-9B9F-AF1210B1F642}" srcOrd="2" destOrd="0" presId="urn:microsoft.com/office/officeart/2005/8/layout/pList2"/>
  </dgm:cxnLst>
  <dgm:bg/>
  <dgm:whole/>
  <dgm:extLst>
    <a:ext uri="http://schemas.microsoft.com/office/drawing/2008/diagram">
      <dsp:dataModelExt xmlns:dsp="http://schemas.microsoft.com/office/drawing/2008/diagram" relId="rId4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34CD817-B17B-46C2-908F-CDA8E5403212}"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17512838-A6A2-4DAC-B042-CA610B0838E2}">
      <dgm:prSet/>
      <dgm:spPr/>
      <dgm:t>
        <a:bodyPr/>
        <a:lstStyle/>
        <a:p>
          <a:r>
            <a:rPr lang="pt-BR" b="1" dirty="0"/>
            <a:t>Galeria (bueiro) – de 2 a 3 m;</a:t>
          </a:r>
          <a:endParaRPr lang="en-US" dirty="0"/>
        </a:p>
      </dgm:t>
    </dgm:pt>
    <dgm:pt modelId="{9BD10FE2-C170-4CEE-BB5F-40479A360117}" type="parTrans" cxnId="{4D820B4D-338B-48D8-9DE9-A15FB7B6A253}">
      <dgm:prSet/>
      <dgm:spPr/>
      <dgm:t>
        <a:bodyPr/>
        <a:lstStyle/>
        <a:p>
          <a:endParaRPr lang="en-US"/>
        </a:p>
      </dgm:t>
    </dgm:pt>
    <dgm:pt modelId="{DD47A0F2-5666-4787-8D12-279AF5715E50}" type="sibTrans" cxnId="{4D820B4D-338B-48D8-9DE9-A15FB7B6A253}">
      <dgm:prSet/>
      <dgm:spPr/>
      <dgm:t>
        <a:bodyPr/>
        <a:lstStyle/>
        <a:p>
          <a:endParaRPr lang="en-US"/>
        </a:p>
      </dgm:t>
    </dgm:pt>
    <dgm:pt modelId="{CD1D64A8-1360-4244-82D2-00534B10FF23}">
      <dgm:prSet/>
      <dgm:spPr/>
      <dgm:t>
        <a:bodyPr/>
        <a:lstStyle/>
        <a:p>
          <a:r>
            <a:rPr lang="pt-BR" b="1" dirty="0"/>
            <a:t>Pontilhão – de 3 a 10 m;</a:t>
          </a:r>
          <a:endParaRPr lang="en-US" dirty="0"/>
        </a:p>
      </dgm:t>
    </dgm:pt>
    <dgm:pt modelId="{170A3055-022D-423D-8619-ED8A0CF33C72}" type="parTrans" cxnId="{4BE9BCBB-A5AB-4AA5-A312-6F6FA171FE3F}">
      <dgm:prSet/>
      <dgm:spPr/>
      <dgm:t>
        <a:bodyPr/>
        <a:lstStyle/>
        <a:p>
          <a:endParaRPr lang="en-US"/>
        </a:p>
      </dgm:t>
    </dgm:pt>
    <dgm:pt modelId="{4E5E59F9-8A36-459D-AD03-BA2F7A89D128}" type="sibTrans" cxnId="{4BE9BCBB-A5AB-4AA5-A312-6F6FA171FE3F}">
      <dgm:prSet/>
      <dgm:spPr/>
      <dgm:t>
        <a:bodyPr/>
        <a:lstStyle/>
        <a:p>
          <a:endParaRPr lang="en-US"/>
        </a:p>
      </dgm:t>
    </dgm:pt>
    <dgm:pt modelId="{35BF9DDC-84C7-4CD3-95AA-FE22BC27DBD1}">
      <dgm:prSet/>
      <dgm:spPr/>
      <dgm:t>
        <a:bodyPr/>
        <a:lstStyle/>
        <a:p>
          <a:r>
            <a:rPr lang="pt-BR" b="1" dirty="0"/>
            <a:t>Ponte – acima de 10 m.</a:t>
          </a:r>
          <a:endParaRPr lang="en-US" dirty="0"/>
        </a:p>
      </dgm:t>
    </dgm:pt>
    <dgm:pt modelId="{9DCB3715-4491-4DBA-8539-27BA14C85DF8}" type="parTrans" cxnId="{9CD7FDD9-FD8B-43D7-8C0D-BF96A61FFD63}">
      <dgm:prSet/>
      <dgm:spPr/>
      <dgm:t>
        <a:bodyPr/>
        <a:lstStyle/>
        <a:p>
          <a:endParaRPr lang="en-US"/>
        </a:p>
      </dgm:t>
    </dgm:pt>
    <dgm:pt modelId="{7EA43A36-7720-4643-ADB8-E14FB6AED219}" type="sibTrans" cxnId="{9CD7FDD9-FD8B-43D7-8C0D-BF96A61FFD63}">
      <dgm:prSet/>
      <dgm:spPr/>
      <dgm:t>
        <a:bodyPr/>
        <a:lstStyle/>
        <a:p>
          <a:endParaRPr lang="en-US"/>
        </a:p>
      </dgm:t>
    </dgm:pt>
    <dgm:pt modelId="{448974C8-C1E9-4D52-A01D-22E8826D6136}" type="pres">
      <dgm:prSet presAssocID="{B34CD817-B17B-46C2-908F-CDA8E5403212}" presName="root" presStyleCnt="0">
        <dgm:presLayoutVars>
          <dgm:dir/>
          <dgm:resizeHandles val="exact"/>
        </dgm:presLayoutVars>
      </dgm:prSet>
      <dgm:spPr/>
    </dgm:pt>
    <dgm:pt modelId="{79F28DCD-C346-49D8-BE58-E4A6CF978E74}" type="pres">
      <dgm:prSet presAssocID="{17512838-A6A2-4DAC-B042-CA610B0838E2}" presName="compNode" presStyleCnt="0"/>
      <dgm:spPr/>
    </dgm:pt>
    <dgm:pt modelId="{06A03BD4-5C41-4A2B-825A-9E7F8C9AD8B3}" type="pres">
      <dgm:prSet presAssocID="{17512838-A6A2-4DAC-B042-CA610B0838E2}" presName="bgRect" presStyleLbl="bgShp" presStyleIdx="0" presStyleCnt="3"/>
      <dgm:spPr/>
    </dgm:pt>
    <dgm:pt modelId="{B838D0EF-2D52-4135-AF5D-3972F5C51282}" type="pres">
      <dgm:prSet presAssocID="{17512838-A6A2-4DAC-B042-CA610B0838E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erarquia"/>
        </a:ext>
      </dgm:extLst>
    </dgm:pt>
    <dgm:pt modelId="{8DE43009-F370-43BE-951A-E1444666D7EF}" type="pres">
      <dgm:prSet presAssocID="{17512838-A6A2-4DAC-B042-CA610B0838E2}" presName="spaceRect" presStyleCnt="0"/>
      <dgm:spPr/>
    </dgm:pt>
    <dgm:pt modelId="{EE3F0724-0BE9-4B15-9247-454074478144}" type="pres">
      <dgm:prSet presAssocID="{17512838-A6A2-4DAC-B042-CA610B0838E2}" presName="parTx" presStyleLbl="revTx" presStyleIdx="0" presStyleCnt="3">
        <dgm:presLayoutVars>
          <dgm:chMax val="0"/>
          <dgm:chPref val="0"/>
        </dgm:presLayoutVars>
      </dgm:prSet>
      <dgm:spPr/>
    </dgm:pt>
    <dgm:pt modelId="{EE8C3C73-CC31-446E-BDEF-7ACED11A47D0}" type="pres">
      <dgm:prSet presAssocID="{DD47A0F2-5666-4787-8D12-279AF5715E50}" presName="sibTrans" presStyleCnt="0"/>
      <dgm:spPr/>
    </dgm:pt>
    <dgm:pt modelId="{8BA35E94-32A1-4E0E-8425-18E8BBE65AA6}" type="pres">
      <dgm:prSet presAssocID="{CD1D64A8-1360-4244-82D2-00534B10FF23}" presName="compNode" presStyleCnt="0"/>
      <dgm:spPr/>
    </dgm:pt>
    <dgm:pt modelId="{A519B3EA-DD57-4EAE-86A2-A51EA224099F}" type="pres">
      <dgm:prSet presAssocID="{CD1D64A8-1360-4244-82D2-00534B10FF23}" presName="bgRect" presStyleLbl="bgShp" presStyleIdx="1" presStyleCnt="3"/>
      <dgm:spPr/>
    </dgm:pt>
    <dgm:pt modelId="{BB132BB5-FB1E-4EF2-BAAC-76D3DC1F1594}" type="pres">
      <dgm:prSet presAssocID="{CD1D64A8-1360-4244-82D2-00534B10FF2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elógio"/>
        </a:ext>
      </dgm:extLst>
    </dgm:pt>
    <dgm:pt modelId="{7DB3E5C3-AE58-449C-871A-C26F19FF6CAF}" type="pres">
      <dgm:prSet presAssocID="{CD1D64A8-1360-4244-82D2-00534B10FF23}" presName="spaceRect" presStyleCnt="0"/>
      <dgm:spPr/>
    </dgm:pt>
    <dgm:pt modelId="{8F5C7AC0-8F3C-4FD7-9425-039DD27A3E08}" type="pres">
      <dgm:prSet presAssocID="{CD1D64A8-1360-4244-82D2-00534B10FF23}" presName="parTx" presStyleLbl="revTx" presStyleIdx="1" presStyleCnt="3">
        <dgm:presLayoutVars>
          <dgm:chMax val="0"/>
          <dgm:chPref val="0"/>
        </dgm:presLayoutVars>
      </dgm:prSet>
      <dgm:spPr/>
    </dgm:pt>
    <dgm:pt modelId="{1A41FEF3-25E3-4AD6-BCF3-F307F11466BF}" type="pres">
      <dgm:prSet presAssocID="{4E5E59F9-8A36-459D-AD03-BA2F7A89D128}" presName="sibTrans" presStyleCnt="0"/>
      <dgm:spPr/>
    </dgm:pt>
    <dgm:pt modelId="{513A9305-DB30-44F5-AA9D-DFA8CB783D2C}" type="pres">
      <dgm:prSet presAssocID="{35BF9DDC-84C7-4CD3-95AA-FE22BC27DBD1}" presName="compNode" presStyleCnt="0"/>
      <dgm:spPr/>
    </dgm:pt>
    <dgm:pt modelId="{C6D4EC05-DD1F-4CD7-A9E6-72E7843CD6AF}" type="pres">
      <dgm:prSet presAssocID="{35BF9DDC-84C7-4CD3-95AA-FE22BC27DBD1}" presName="bgRect" presStyleLbl="bgShp" presStyleIdx="2" presStyleCnt="3"/>
      <dgm:spPr/>
    </dgm:pt>
    <dgm:pt modelId="{F72AE9CB-D999-45E1-A0F1-A5CD269207E2}" type="pres">
      <dgm:prSet presAssocID="{35BF9DDC-84C7-4CD3-95AA-FE22BC27DBD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idge scene"/>
        </a:ext>
      </dgm:extLst>
    </dgm:pt>
    <dgm:pt modelId="{C664DD2E-5D0D-4042-9330-099B23CC1D41}" type="pres">
      <dgm:prSet presAssocID="{35BF9DDC-84C7-4CD3-95AA-FE22BC27DBD1}" presName="spaceRect" presStyleCnt="0"/>
      <dgm:spPr/>
    </dgm:pt>
    <dgm:pt modelId="{857BA434-2F04-41E7-BEC9-E0A6A922FDF2}" type="pres">
      <dgm:prSet presAssocID="{35BF9DDC-84C7-4CD3-95AA-FE22BC27DBD1}" presName="parTx" presStyleLbl="revTx" presStyleIdx="2" presStyleCnt="3">
        <dgm:presLayoutVars>
          <dgm:chMax val="0"/>
          <dgm:chPref val="0"/>
        </dgm:presLayoutVars>
      </dgm:prSet>
      <dgm:spPr/>
    </dgm:pt>
  </dgm:ptLst>
  <dgm:cxnLst>
    <dgm:cxn modelId="{8D10F65E-22A4-4535-909B-9148EC04B506}" type="presOf" srcId="{17512838-A6A2-4DAC-B042-CA610B0838E2}" destId="{EE3F0724-0BE9-4B15-9247-454074478144}" srcOrd="0" destOrd="0" presId="urn:microsoft.com/office/officeart/2018/2/layout/IconVerticalSolidList"/>
    <dgm:cxn modelId="{4D820B4D-338B-48D8-9DE9-A15FB7B6A253}" srcId="{B34CD817-B17B-46C2-908F-CDA8E5403212}" destId="{17512838-A6A2-4DAC-B042-CA610B0838E2}" srcOrd="0" destOrd="0" parTransId="{9BD10FE2-C170-4CEE-BB5F-40479A360117}" sibTransId="{DD47A0F2-5666-4787-8D12-279AF5715E50}"/>
    <dgm:cxn modelId="{0397F853-B943-4631-B36F-5BB2846833C9}" type="presOf" srcId="{35BF9DDC-84C7-4CD3-95AA-FE22BC27DBD1}" destId="{857BA434-2F04-41E7-BEC9-E0A6A922FDF2}" srcOrd="0" destOrd="0" presId="urn:microsoft.com/office/officeart/2018/2/layout/IconVerticalSolidList"/>
    <dgm:cxn modelId="{72A2B48F-6D84-4EB0-9F67-52F7B7F4AA5E}" type="presOf" srcId="{B34CD817-B17B-46C2-908F-CDA8E5403212}" destId="{448974C8-C1E9-4D52-A01D-22E8826D6136}" srcOrd="0" destOrd="0" presId="urn:microsoft.com/office/officeart/2018/2/layout/IconVerticalSolidList"/>
    <dgm:cxn modelId="{0D6474B7-A47F-452F-A59B-0D97EE290218}" type="presOf" srcId="{CD1D64A8-1360-4244-82D2-00534B10FF23}" destId="{8F5C7AC0-8F3C-4FD7-9425-039DD27A3E08}" srcOrd="0" destOrd="0" presId="urn:microsoft.com/office/officeart/2018/2/layout/IconVerticalSolidList"/>
    <dgm:cxn modelId="{4BE9BCBB-A5AB-4AA5-A312-6F6FA171FE3F}" srcId="{B34CD817-B17B-46C2-908F-CDA8E5403212}" destId="{CD1D64A8-1360-4244-82D2-00534B10FF23}" srcOrd="1" destOrd="0" parTransId="{170A3055-022D-423D-8619-ED8A0CF33C72}" sibTransId="{4E5E59F9-8A36-459D-AD03-BA2F7A89D128}"/>
    <dgm:cxn modelId="{9CD7FDD9-FD8B-43D7-8C0D-BF96A61FFD63}" srcId="{B34CD817-B17B-46C2-908F-CDA8E5403212}" destId="{35BF9DDC-84C7-4CD3-95AA-FE22BC27DBD1}" srcOrd="2" destOrd="0" parTransId="{9DCB3715-4491-4DBA-8539-27BA14C85DF8}" sibTransId="{7EA43A36-7720-4643-ADB8-E14FB6AED219}"/>
    <dgm:cxn modelId="{04AF9E71-F16F-4C5F-9EFD-2B7DDE64A50F}" type="presParOf" srcId="{448974C8-C1E9-4D52-A01D-22E8826D6136}" destId="{79F28DCD-C346-49D8-BE58-E4A6CF978E74}" srcOrd="0" destOrd="0" presId="urn:microsoft.com/office/officeart/2018/2/layout/IconVerticalSolidList"/>
    <dgm:cxn modelId="{72CF2EA2-B816-444E-82B2-23A1B4B2CBD4}" type="presParOf" srcId="{79F28DCD-C346-49D8-BE58-E4A6CF978E74}" destId="{06A03BD4-5C41-4A2B-825A-9E7F8C9AD8B3}" srcOrd="0" destOrd="0" presId="urn:microsoft.com/office/officeart/2018/2/layout/IconVerticalSolidList"/>
    <dgm:cxn modelId="{2999BC22-662C-48EB-9859-EA63900C5E4F}" type="presParOf" srcId="{79F28DCD-C346-49D8-BE58-E4A6CF978E74}" destId="{B838D0EF-2D52-4135-AF5D-3972F5C51282}" srcOrd="1" destOrd="0" presId="urn:microsoft.com/office/officeart/2018/2/layout/IconVerticalSolidList"/>
    <dgm:cxn modelId="{DC1B0392-29A0-4CA8-8D75-28ED471DD9AE}" type="presParOf" srcId="{79F28DCD-C346-49D8-BE58-E4A6CF978E74}" destId="{8DE43009-F370-43BE-951A-E1444666D7EF}" srcOrd="2" destOrd="0" presId="urn:microsoft.com/office/officeart/2018/2/layout/IconVerticalSolidList"/>
    <dgm:cxn modelId="{FC833D24-1FDE-496C-8D25-AFF555440075}" type="presParOf" srcId="{79F28DCD-C346-49D8-BE58-E4A6CF978E74}" destId="{EE3F0724-0BE9-4B15-9247-454074478144}" srcOrd="3" destOrd="0" presId="urn:microsoft.com/office/officeart/2018/2/layout/IconVerticalSolidList"/>
    <dgm:cxn modelId="{C0421CA6-65E1-4F77-9B70-7F37BC9D0E66}" type="presParOf" srcId="{448974C8-C1E9-4D52-A01D-22E8826D6136}" destId="{EE8C3C73-CC31-446E-BDEF-7ACED11A47D0}" srcOrd="1" destOrd="0" presId="urn:microsoft.com/office/officeart/2018/2/layout/IconVerticalSolidList"/>
    <dgm:cxn modelId="{F1D30E5F-F57A-4AB3-B83D-4789D9DBA7DE}" type="presParOf" srcId="{448974C8-C1E9-4D52-A01D-22E8826D6136}" destId="{8BA35E94-32A1-4E0E-8425-18E8BBE65AA6}" srcOrd="2" destOrd="0" presId="urn:microsoft.com/office/officeart/2018/2/layout/IconVerticalSolidList"/>
    <dgm:cxn modelId="{9100D1DD-F131-4886-A085-1849284071A7}" type="presParOf" srcId="{8BA35E94-32A1-4E0E-8425-18E8BBE65AA6}" destId="{A519B3EA-DD57-4EAE-86A2-A51EA224099F}" srcOrd="0" destOrd="0" presId="urn:microsoft.com/office/officeart/2018/2/layout/IconVerticalSolidList"/>
    <dgm:cxn modelId="{8B8C35CB-3164-4F47-A322-ACCCE23B0491}" type="presParOf" srcId="{8BA35E94-32A1-4E0E-8425-18E8BBE65AA6}" destId="{BB132BB5-FB1E-4EF2-BAAC-76D3DC1F1594}" srcOrd="1" destOrd="0" presId="urn:microsoft.com/office/officeart/2018/2/layout/IconVerticalSolidList"/>
    <dgm:cxn modelId="{529CD464-C52D-491F-B56C-577D07E73326}" type="presParOf" srcId="{8BA35E94-32A1-4E0E-8425-18E8BBE65AA6}" destId="{7DB3E5C3-AE58-449C-871A-C26F19FF6CAF}" srcOrd="2" destOrd="0" presId="urn:microsoft.com/office/officeart/2018/2/layout/IconVerticalSolidList"/>
    <dgm:cxn modelId="{E44C2355-6EAB-4463-8400-3183E2628961}" type="presParOf" srcId="{8BA35E94-32A1-4E0E-8425-18E8BBE65AA6}" destId="{8F5C7AC0-8F3C-4FD7-9425-039DD27A3E08}" srcOrd="3" destOrd="0" presId="urn:microsoft.com/office/officeart/2018/2/layout/IconVerticalSolidList"/>
    <dgm:cxn modelId="{88FA6A88-21A4-448F-A4A8-9DB15DF64F88}" type="presParOf" srcId="{448974C8-C1E9-4D52-A01D-22E8826D6136}" destId="{1A41FEF3-25E3-4AD6-BCF3-F307F11466BF}" srcOrd="3" destOrd="0" presId="urn:microsoft.com/office/officeart/2018/2/layout/IconVerticalSolidList"/>
    <dgm:cxn modelId="{9B23A447-04D7-45C5-A947-AA2FE5BF5650}" type="presParOf" srcId="{448974C8-C1E9-4D52-A01D-22E8826D6136}" destId="{513A9305-DB30-44F5-AA9D-DFA8CB783D2C}" srcOrd="4" destOrd="0" presId="urn:microsoft.com/office/officeart/2018/2/layout/IconVerticalSolidList"/>
    <dgm:cxn modelId="{DF543E1A-1322-471B-8348-0ED757D05BE3}" type="presParOf" srcId="{513A9305-DB30-44F5-AA9D-DFA8CB783D2C}" destId="{C6D4EC05-DD1F-4CD7-A9E6-72E7843CD6AF}" srcOrd="0" destOrd="0" presId="urn:microsoft.com/office/officeart/2018/2/layout/IconVerticalSolidList"/>
    <dgm:cxn modelId="{2359D5D4-DF2C-4559-9C9F-322EBEB4BEE3}" type="presParOf" srcId="{513A9305-DB30-44F5-AA9D-DFA8CB783D2C}" destId="{F72AE9CB-D999-45E1-A0F1-A5CD269207E2}" srcOrd="1" destOrd="0" presId="urn:microsoft.com/office/officeart/2018/2/layout/IconVerticalSolidList"/>
    <dgm:cxn modelId="{E9D27010-4BA8-4A93-9EB5-3DBFC0917241}" type="presParOf" srcId="{513A9305-DB30-44F5-AA9D-DFA8CB783D2C}" destId="{C664DD2E-5D0D-4042-9330-099B23CC1D41}" srcOrd="2" destOrd="0" presId="urn:microsoft.com/office/officeart/2018/2/layout/IconVerticalSolidList"/>
    <dgm:cxn modelId="{010C6864-E912-4375-ADEE-311E0343A88C}" type="presParOf" srcId="{513A9305-DB30-44F5-AA9D-DFA8CB783D2C}" destId="{857BA434-2F04-41E7-BEC9-E0A6A922FDF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3D2D41-337C-494A-AA22-E3815775DB37}">
      <dsp:nvSpPr>
        <dsp:cNvPr id="0" name=""/>
        <dsp:cNvSpPr/>
      </dsp:nvSpPr>
      <dsp:spPr>
        <a:xfrm>
          <a:off x="0" y="0"/>
          <a:ext cx="1727331" cy="1241659"/>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6C0CE0-0D68-423C-9B9F-AF1210B1F642}">
      <dsp:nvSpPr>
        <dsp:cNvPr id="0" name=""/>
        <dsp:cNvSpPr/>
      </dsp:nvSpPr>
      <dsp:spPr>
        <a:xfrm>
          <a:off x="51819" y="165554"/>
          <a:ext cx="1623691" cy="910550"/>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46D300-5F1D-466B-A0BA-2B61196E7ACB}">
      <dsp:nvSpPr>
        <dsp:cNvPr id="0" name=""/>
        <dsp:cNvSpPr/>
      </dsp:nvSpPr>
      <dsp:spPr>
        <a:xfrm rot="10800000">
          <a:off x="51819" y="1241659"/>
          <a:ext cx="1623691" cy="1517583"/>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marL="0" lvl="0" indent="0" algn="ctr" defTabSz="755650">
            <a:lnSpc>
              <a:spcPct val="90000"/>
            </a:lnSpc>
            <a:spcBef>
              <a:spcPct val="0"/>
            </a:spcBef>
            <a:spcAft>
              <a:spcPct val="35000"/>
            </a:spcAft>
            <a:buNone/>
          </a:pPr>
          <a:r>
            <a:rPr lang="pt-BR" sz="1700" kern="1200" dirty="0"/>
            <a:t>1824 – Descoberta do Cimento</a:t>
          </a:r>
        </a:p>
      </dsp:txBody>
      <dsp:txXfrm rot="10800000">
        <a:off x="98490" y="1241659"/>
        <a:ext cx="1530349" cy="147091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764146-360A-4D9C-82A9-DF976D03C9D9}">
      <dsp:nvSpPr>
        <dsp:cNvPr id="0" name=""/>
        <dsp:cNvSpPr/>
      </dsp:nvSpPr>
      <dsp:spPr>
        <a:xfrm>
          <a:off x="0" y="638"/>
          <a:ext cx="5906181" cy="149412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60C719-FBB7-4B0F-9EBC-BB68D9FF487B}">
      <dsp:nvSpPr>
        <dsp:cNvPr id="0" name=""/>
        <dsp:cNvSpPr/>
      </dsp:nvSpPr>
      <dsp:spPr>
        <a:xfrm>
          <a:off x="451973" y="336816"/>
          <a:ext cx="821769" cy="8217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37506C3-F743-4BFB-863C-666D300B9634}">
      <dsp:nvSpPr>
        <dsp:cNvPr id="0" name=""/>
        <dsp:cNvSpPr/>
      </dsp:nvSpPr>
      <dsp:spPr>
        <a:xfrm>
          <a:off x="1725715" y="638"/>
          <a:ext cx="4180465" cy="1494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128" tIns="158128" rIns="158128" bIns="158128" numCol="1" spcCol="1270" anchor="ctr" anchorCtr="0">
          <a:noAutofit/>
        </a:bodyPr>
        <a:lstStyle/>
        <a:p>
          <a:pPr marL="0" lvl="0" indent="0" algn="l" defTabSz="1111250">
            <a:lnSpc>
              <a:spcPct val="90000"/>
            </a:lnSpc>
            <a:spcBef>
              <a:spcPct val="0"/>
            </a:spcBef>
            <a:spcAft>
              <a:spcPct val="35000"/>
            </a:spcAft>
            <a:buNone/>
          </a:pPr>
          <a:r>
            <a:rPr lang="pt-BR" sz="2500" b="1" kern="1200"/>
            <a:t>Ponte de pequeno vão – até 30 m;</a:t>
          </a:r>
          <a:endParaRPr lang="en-US" sz="2500" kern="1200"/>
        </a:p>
      </dsp:txBody>
      <dsp:txXfrm>
        <a:off x="1725715" y="638"/>
        <a:ext cx="4180465" cy="1494125"/>
      </dsp:txXfrm>
    </dsp:sp>
    <dsp:sp modelId="{D57AE24D-E404-48A1-868C-9CCEEBAAB1EB}">
      <dsp:nvSpPr>
        <dsp:cNvPr id="0" name=""/>
        <dsp:cNvSpPr/>
      </dsp:nvSpPr>
      <dsp:spPr>
        <a:xfrm>
          <a:off x="0" y="1868296"/>
          <a:ext cx="5906181" cy="149412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85D5FE-E2B3-44F1-9B0E-FFB53614747C}">
      <dsp:nvSpPr>
        <dsp:cNvPr id="0" name=""/>
        <dsp:cNvSpPr/>
      </dsp:nvSpPr>
      <dsp:spPr>
        <a:xfrm>
          <a:off x="451973" y="2204474"/>
          <a:ext cx="821769" cy="8217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2F976AB-908B-4231-9F92-1264F01D4D9A}">
      <dsp:nvSpPr>
        <dsp:cNvPr id="0" name=""/>
        <dsp:cNvSpPr/>
      </dsp:nvSpPr>
      <dsp:spPr>
        <a:xfrm>
          <a:off x="1725715" y="1868296"/>
          <a:ext cx="4180465" cy="1494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128" tIns="158128" rIns="158128" bIns="158128" numCol="1" spcCol="1270" anchor="ctr" anchorCtr="0">
          <a:noAutofit/>
        </a:bodyPr>
        <a:lstStyle/>
        <a:p>
          <a:pPr marL="0" lvl="0" indent="0" algn="l" defTabSz="1111250">
            <a:lnSpc>
              <a:spcPct val="90000"/>
            </a:lnSpc>
            <a:spcBef>
              <a:spcPct val="0"/>
            </a:spcBef>
            <a:spcAft>
              <a:spcPct val="35000"/>
            </a:spcAft>
            <a:buNone/>
          </a:pPr>
          <a:r>
            <a:rPr lang="pt-BR" sz="2500" b="1" kern="1200"/>
            <a:t>Ponte de médio vão – de 30 a 60-80 m;</a:t>
          </a:r>
          <a:endParaRPr lang="en-US" sz="2500" kern="1200"/>
        </a:p>
      </dsp:txBody>
      <dsp:txXfrm>
        <a:off x="1725715" y="1868296"/>
        <a:ext cx="4180465" cy="1494125"/>
      </dsp:txXfrm>
    </dsp:sp>
    <dsp:sp modelId="{22CDDD87-476C-4CD7-ADCF-718B7EED634E}">
      <dsp:nvSpPr>
        <dsp:cNvPr id="0" name=""/>
        <dsp:cNvSpPr/>
      </dsp:nvSpPr>
      <dsp:spPr>
        <a:xfrm>
          <a:off x="0" y="3735953"/>
          <a:ext cx="5906181" cy="149412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C04697-064E-40A2-A69A-7CED79F50A08}">
      <dsp:nvSpPr>
        <dsp:cNvPr id="0" name=""/>
        <dsp:cNvSpPr/>
      </dsp:nvSpPr>
      <dsp:spPr>
        <a:xfrm>
          <a:off x="451973" y="4072131"/>
          <a:ext cx="821769" cy="8217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8DD2129-339E-46FE-A29D-C490296CF836}">
      <dsp:nvSpPr>
        <dsp:cNvPr id="0" name=""/>
        <dsp:cNvSpPr/>
      </dsp:nvSpPr>
      <dsp:spPr>
        <a:xfrm>
          <a:off x="1725715" y="3735953"/>
          <a:ext cx="4180465" cy="1494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128" tIns="158128" rIns="158128" bIns="158128" numCol="1" spcCol="1270" anchor="ctr" anchorCtr="0">
          <a:noAutofit/>
        </a:bodyPr>
        <a:lstStyle/>
        <a:p>
          <a:pPr marL="0" lvl="0" indent="0" algn="l" defTabSz="1111250">
            <a:lnSpc>
              <a:spcPct val="90000"/>
            </a:lnSpc>
            <a:spcBef>
              <a:spcPct val="0"/>
            </a:spcBef>
            <a:spcAft>
              <a:spcPct val="35000"/>
            </a:spcAft>
            <a:buNone/>
          </a:pPr>
          <a:r>
            <a:rPr lang="pt-BR" sz="2500" b="1" kern="1200"/>
            <a:t>Ponte de grande vão – acima de 60-80 m.</a:t>
          </a:r>
          <a:endParaRPr lang="en-US" sz="2500" kern="1200"/>
        </a:p>
      </dsp:txBody>
      <dsp:txXfrm>
        <a:off x="1725715" y="3735953"/>
        <a:ext cx="4180465" cy="149412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764146-360A-4D9C-82A9-DF976D03C9D9}">
      <dsp:nvSpPr>
        <dsp:cNvPr id="0" name=""/>
        <dsp:cNvSpPr/>
      </dsp:nvSpPr>
      <dsp:spPr>
        <a:xfrm>
          <a:off x="0" y="14654"/>
          <a:ext cx="6635247" cy="14513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60C719-FBB7-4B0F-9EBC-BB68D9FF487B}">
      <dsp:nvSpPr>
        <dsp:cNvPr id="0" name=""/>
        <dsp:cNvSpPr/>
      </dsp:nvSpPr>
      <dsp:spPr>
        <a:xfrm>
          <a:off x="109486" y="11981"/>
          <a:ext cx="1458146" cy="1456722"/>
        </a:xfrm>
        <a:prstGeom prst="rect">
          <a:avLst/>
        </a:prstGeom>
        <a:blipFill rotWithShape="1">
          <a:blip xmlns:r="http://schemas.openxmlformats.org/officeDocument/2006/relationships" r:embed="rId1"/>
          <a:srcRect/>
          <a:stretch>
            <a:fillRect l="-30000" r="-30000"/>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37506C3-F743-4BFB-863C-666D300B9634}">
      <dsp:nvSpPr>
        <dsp:cNvPr id="0" name=""/>
        <dsp:cNvSpPr/>
      </dsp:nvSpPr>
      <dsp:spPr>
        <a:xfrm>
          <a:off x="1677118" y="14654"/>
          <a:ext cx="4800449" cy="1736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3750" tIns="183750" rIns="183750" bIns="183750" numCol="1" spcCol="1270" anchor="ctr" anchorCtr="0">
          <a:noAutofit/>
        </a:bodyPr>
        <a:lstStyle/>
        <a:p>
          <a:pPr marL="0" lvl="0" indent="0" algn="just" defTabSz="800100">
            <a:lnSpc>
              <a:spcPct val="90000"/>
            </a:lnSpc>
            <a:spcBef>
              <a:spcPct val="0"/>
            </a:spcBef>
            <a:spcAft>
              <a:spcPct val="35000"/>
            </a:spcAft>
            <a:buNone/>
          </a:pPr>
          <a:r>
            <a:rPr lang="pt-BR" sz="1800" b="1" kern="1200" dirty="0"/>
            <a:t>Permanente – aquela construída em caráter definitivo;</a:t>
          </a:r>
        </a:p>
        <a:p>
          <a:pPr marL="0" lvl="0" indent="0" algn="just" defTabSz="800100">
            <a:lnSpc>
              <a:spcPct val="90000"/>
            </a:lnSpc>
            <a:spcBef>
              <a:spcPct val="0"/>
            </a:spcBef>
            <a:spcAft>
              <a:spcPct val="35000"/>
            </a:spcAft>
            <a:buNone/>
          </a:pPr>
          <a:endParaRPr lang="en-US" sz="1800" kern="1200" dirty="0"/>
        </a:p>
      </dsp:txBody>
      <dsp:txXfrm>
        <a:off x="1677118" y="14654"/>
        <a:ext cx="4800449" cy="1736224"/>
      </dsp:txXfrm>
    </dsp:sp>
    <dsp:sp modelId="{D57AE24D-E404-48A1-868C-9CCEEBAAB1EB}">
      <dsp:nvSpPr>
        <dsp:cNvPr id="0" name=""/>
        <dsp:cNvSpPr/>
      </dsp:nvSpPr>
      <dsp:spPr>
        <a:xfrm>
          <a:off x="0" y="2131183"/>
          <a:ext cx="6635247" cy="14513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85D5FE-E2B3-44F1-9B0E-FFB53614747C}">
      <dsp:nvSpPr>
        <dsp:cNvPr id="0" name=""/>
        <dsp:cNvSpPr/>
      </dsp:nvSpPr>
      <dsp:spPr>
        <a:xfrm>
          <a:off x="107249" y="2126279"/>
          <a:ext cx="1462620" cy="1461184"/>
        </a:xfrm>
        <a:prstGeom prst="rect">
          <a:avLst/>
        </a:prstGeom>
        <a:blipFill rotWithShape="1">
          <a:blip xmlns:r="http://schemas.openxmlformats.org/officeDocument/2006/relationships" r:embed="rId2"/>
          <a:srcRect/>
          <a:stretch>
            <a:fillRect l="-17000" r="-17000"/>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2F976AB-908B-4231-9F92-1264F01D4D9A}">
      <dsp:nvSpPr>
        <dsp:cNvPr id="0" name=""/>
        <dsp:cNvSpPr/>
      </dsp:nvSpPr>
      <dsp:spPr>
        <a:xfrm>
          <a:off x="1677118" y="2131183"/>
          <a:ext cx="4800449" cy="1736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3750" tIns="183750" rIns="183750" bIns="183750" numCol="1" spcCol="1270" anchor="ctr" anchorCtr="0">
          <a:noAutofit/>
        </a:bodyPr>
        <a:lstStyle/>
        <a:p>
          <a:pPr marL="0" lvl="0" indent="0" algn="just" defTabSz="800100">
            <a:lnSpc>
              <a:spcPct val="90000"/>
            </a:lnSpc>
            <a:spcBef>
              <a:spcPct val="0"/>
            </a:spcBef>
            <a:spcAft>
              <a:spcPct val="35000"/>
            </a:spcAft>
            <a:buNone/>
          </a:pPr>
          <a:r>
            <a:rPr lang="pt-BR" sz="1800" b="1" kern="1200" dirty="0"/>
            <a:t>Provisória – aquela construída para uma duração limitada, geralmente até que se construa a obra definitiva. Geralmente serve para o desvio do tráfego;</a:t>
          </a:r>
        </a:p>
        <a:p>
          <a:pPr marL="0" lvl="0" indent="0" algn="just" defTabSz="800100">
            <a:lnSpc>
              <a:spcPct val="90000"/>
            </a:lnSpc>
            <a:spcBef>
              <a:spcPct val="0"/>
            </a:spcBef>
            <a:spcAft>
              <a:spcPct val="35000"/>
            </a:spcAft>
            <a:buNone/>
          </a:pPr>
          <a:endParaRPr lang="en-US" sz="1800" kern="1200" dirty="0"/>
        </a:p>
      </dsp:txBody>
      <dsp:txXfrm>
        <a:off x="1677118" y="2131183"/>
        <a:ext cx="4800449" cy="1736224"/>
      </dsp:txXfrm>
    </dsp:sp>
    <dsp:sp modelId="{22CDDD87-476C-4CD7-ADCF-718B7EED634E}">
      <dsp:nvSpPr>
        <dsp:cNvPr id="0" name=""/>
        <dsp:cNvSpPr/>
      </dsp:nvSpPr>
      <dsp:spPr>
        <a:xfrm>
          <a:off x="0" y="4245334"/>
          <a:ext cx="6635247" cy="14513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C04697-064E-40A2-A69A-7CED79F50A08}">
      <dsp:nvSpPr>
        <dsp:cNvPr id="0" name=""/>
        <dsp:cNvSpPr/>
      </dsp:nvSpPr>
      <dsp:spPr>
        <a:xfrm>
          <a:off x="109634" y="4242808"/>
          <a:ext cx="1457850" cy="1456426"/>
        </a:xfrm>
        <a:prstGeom prst="rect">
          <a:avLst/>
        </a:prstGeom>
        <a:blipFill rotWithShape="1">
          <a:blip xmlns:r="http://schemas.openxmlformats.org/officeDocument/2006/relationships" r:embed="rId3"/>
          <a:srcRect/>
          <a:stretch>
            <a:fillRect l="-21000" r="-21000"/>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8DD2129-339E-46FE-A29D-C490296CF836}">
      <dsp:nvSpPr>
        <dsp:cNvPr id="0" name=""/>
        <dsp:cNvSpPr/>
      </dsp:nvSpPr>
      <dsp:spPr>
        <a:xfrm>
          <a:off x="1677118" y="4245334"/>
          <a:ext cx="4800449" cy="1736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3750" tIns="183750" rIns="183750" bIns="183750" numCol="1" spcCol="1270" anchor="ctr" anchorCtr="0">
          <a:noAutofit/>
        </a:bodyPr>
        <a:lstStyle/>
        <a:p>
          <a:pPr marL="0" lvl="0" indent="0" algn="just" defTabSz="800100">
            <a:lnSpc>
              <a:spcPct val="90000"/>
            </a:lnSpc>
            <a:spcBef>
              <a:spcPct val="0"/>
            </a:spcBef>
            <a:spcAft>
              <a:spcPct val="35000"/>
            </a:spcAft>
            <a:buNone/>
          </a:pPr>
          <a:r>
            <a:rPr lang="pt-BR" sz="1800" b="1" kern="1200" dirty="0"/>
            <a:t>Desmontável – aquela construída para uma duração limitada, diferindo da provisória por ser reaproveitável.</a:t>
          </a:r>
          <a:endParaRPr lang="en-US" sz="1800" kern="1200" dirty="0"/>
        </a:p>
      </dsp:txBody>
      <dsp:txXfrm>
        <a:off x="1677118" y="4245334"/>
        <a:ext cx="4800449" cy="173622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764146-360A-4D9C-82A9-DF976D03C9D9}">
      <dsp:nvSpPr>
        <dsp:cNvPr id="0" name=""/>
        <dsp:cNvSpPr/>
      </dsp:nvSpPr>
      <dsp:spPr>
        <a:xfrm>
          <a:off x="-13341" y="11808"/>
          <a:ext cx="6635247" cy="6600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60C719-FBB7-4B0F-9EBC-BB68D9FF487B}">
      <dsp:nvSpPr>
        <dsp:cNvPr id="0" name=""/>
        <dsp:cNvSpPr/>
      </dsp:nvSpPr>
      <dsp:spPr>
        <a:xfrm>
          <a:off x="36596" y="10592"/>
          <a:ext cx="662475" cy="662475"/>
        </a:xfrm>
        <a:prstGeom prst="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37506C3-F743-4BFB-863C-666D300B9634}">
      <dsp:nvSpPr>
        <dsp:cNvPr id="0" name=""/>
        <dsp:cNvSpPr/>
      </dsp:nvSpPr>
      <dsp:spPr>
        <a:xfrm>
          <a:off x="749010" y="11808"/>
          <a:ext cx="5871404" cy="660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5" tIns="69855" rIns="69855" bIns="69855" numCol="1" spcCol="1270" anchor="ctr" anchorCtr="0">
          <a:noAutofit/>
        </a:bodyPr>
        <a:lstStyle/>
        <a:p>
          <a:pPr marL="0" lvl="0" indent="0" algn="l" defTabSz="889000">
            <a:lnSpc>
              <a:spcPct val="100000"/>
            </a:lnSpc>
            <a:spcBef>
              <a:spcPct val="0"/>
            </a:spcBef>
            <a:spcAft>
              <a:spcPct val="35000"/>
            </a:spcAft>
            <a:buNone/>
          </a:pPr>
          <a:r>
            <a:rPr lang="pt-BR" sz="2000" b="1" kern="1200" dirty="0"/>
            <a:t>Rodoviária;</a:t>
          </a:r>
        </a:p>
      </dsp:txBody>
      <dsp:txXfrm>
        <a:off x="749010" y="11808"/>
        <a:ext cx="5871404" cy="660044"/>
      </dsp:txXfrm>
    </dsp:sp>
    <dsp:sp modelId="{D57AE24D-E404-48A1-868C-9CCEEBAAB1EB}">
      <dsp:nvSpPr>
        <dsp:cNvPr id="0" name=""/>
        <dsp:cNvSpPr/>
      </dsp:nvSpPr>
      <dsp:spPr>
        <a:xfrm>
          <a:off x="13341" y="913468"/>
          <a:ext cx="6635247" cy="6600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85D5FE-E2B3-44F1-9B0E-FFB53614747C}">
      <dsp:nvSpPr>
        <dsp:cNvPr id="0" name=""/>
        <dsp:cNvSpPr/>
      </dsp:nvSpPr>
      <dsp:spPr>
        <a:xfrm>
          <a:off x="-13341" y="838079"/>
          <a:ext cx="815715" cy="810822"/>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27000" r="-27000"/>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2F976AB-908B-4231-9F92-1264F01D4D9A}">
      <dsp:nvSpPr>
        <dsp:cNvPr id="0" name=""/>
        <dsp:cNvSpPr/>
      </dsp:nvSpPr>
      <dsp:spPr>
        <a:xfrm>
          <a:off x="775692" y="913468"/>
          <a:ext cx="5871404" cy="660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5" tIns="69855" rIns="69855" bIns="69855" numCol="1" spcCol="1270" anchor="ctr" anchorCtr="0">
          <a:noAutofit/>
        </a:bodyPr>
        <a:lstStyle/>
        <a:p>
          <a:pPr marL="0" lvl="0" indent="0" algn="l" defTabSz="889000">
            <a:lnSpc>
              <a:spcPct val="100000"/>
            </a:lnSpc>
            <a:spcBef>
              <a:spcPct val="0"/>
            </a:spcBef>
            <a:spcAft>
              <a:spcPct val="35000"/>
            </a:spcAft>
            <a:buNone/>
          </a:pPr>
          <a:r>
            <a:rPr lang="pt-BR" sz="2000" b="1" kern="1200" dirty="0"/>
            <a:t>Ferroviária;</a:t>
          </a:r>
          <a:endParaRPr lang="en-US" sz="2000" kern="1200" dirty="0"/>
        </a:p>
      </dsp:txBody>
      <dsp:txXfrm>
        <a:off x="775692" y="913468"/>
        <a:ext cx="5871404" cy="660044"/>
      </dsp:txXfrm>
    </dsp:sp>
    <dsp:sp modelId="{22CDDD87-476C-4CD7-ADCF-718B7EED634E}">
      <dsp:nvSpPr>
        <dsp:cNvPr id="0" name=""/>
        <dsp:cNvSpPr/>
      </dsp:nvSpPr>
      <dsp:spPr>
        <a:xfrm>
          <a:off x="-4929" y="1819067"/>
          <a:ext cx="6635247" cy="6600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C04697-064E-40A2-A69A-7CED79F50A08}">
      <dsp:nvSpPr>
        <dsp:cNvPr id="0" name=""/>
        <dsp:cNvSpPr/>
      </dsp:nvSpPr>
      <dsp:spPr>
        <a:xfrm>
          <a:off x="-13341" y="1813912"/>
          <a:ext cx="779173" cy="670353"/>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8DD2129-339E-46FE-A29D-C490296CF836}">
      <dsp:nvSpPr>
        <dsp:cNvPr id="0" name=""/>
        <dsp:cNvSpPr/>
      </dsp:nvSpPr>
      <dsp:spPr>
        <a:xfrm>
          <a:off x="757421" y="1819067"/>
          <a:ext cx="5871404" cy="660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5" tIns="69855" rIns="69855" bIns="69855" numCol="1" spcCol="1270" anchor="ctr" anchorCtr="0">
          <a:noAutofit/>
        </a:bodyPr>
        <a:lstStyle/>
        <a:p>
          <a:pPr marL="0" lvl="0" indent="0" algn="l" defTabSz="889000">
            <a:lnSpc>
              <a:spcPct val="100000"/>
            </a:lnSpc>
            <a:spcBef>
              <a:spcPct val="0"/>
            </a:spcBef>
            <a:spcAft>
              <a:spcPct val="35000"/>
            </a:spcAft>
            <a:buNone/>
          </a:pPr>
          <a:r>
            <a:rPr lang="pt-BR" sz="2000" b="1" kern="1200" dirty="0"/>
            <a:t>Rodoferroviária;</a:t>
          </a:r>
          <a:endParaRPr lang="en-US" sz="2000" kern="1200" dirty="0"/>
        </a:p>
      </dsp:txBody>
      <dsp:txXfrm>
        <a:off x="757421" y="1819067"/>
        <a:ext cx="5871404" cy="660044"/>
      </dsp:txXfrm>
    </dsp:sp>
    <dsp:sp modelId="{21D7AA4A-2EFE-418D-9B36-E59C94BF298D}">
      <dsp:nvSpPr>
        <dsp:cNvPr id="0" name=""/>
        <dsp:cNvSpPr/>
      </dsp:nvSpPr>
      <dsp:spPr>
        <a:xfrm>
          <a:off x="-6692" y="2700989"/>
          <a:ext cx="6635247" cy="6600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BC34C2-188F-4C3C-A9BE-40E30C13591E}">
      <dsp:nvSpPr>
        <dsp:cNvPr id="0" name=""/>
        <dsp:cNvSpPr/>
      </dsp:nvSpPr>
      <dsp:spPr>
        <a:xfrm>
          <a:off x="-13341" y="2649277"/>
          <a:ext cx="775648" cy="763469"/>
        </a:xfrm>
        <a:prstGeom prst="rect">
          <a:avLst/>
        </a:prstGeom>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13000" r="-13000"/>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233E9E-4863-460D-8736-F072EE76E00A}">
      <dsp:nvSpPr>
        <dsp:cNvPr id="0" name=""/>
        <dsp:cNvSpPr/>
      </dsp:nvSpPr>
      <dsp:spPr>
        <a:xfrm>
          <a:off x="755658" y="2700989"/>
          <a:ext cx="5871404" cy="660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5" tIns="69855" rIns="69855" bIns="69855" numCol="1" spcCol="1270" anchor="ctr" anchorCtr="0">
          <a:noAutofit/>
        </a:bodyPr>
        <a:lstStyle/>
        <a:p>
          <a:pPr marL="0" lvl="0" indent="0" algn="l" defTabSz="889000">
            <a:lnSpc>
              <a:spcPct val="100000"/>
            </a:lnSpc>
            <a:spcBef>
              <a:spcPct val="0"/>
            </a:spcBef>
            <a:spcAft>
              <a:spcPct val="35000"/>
            </a:spcAft>
            <a:buNone/>
          </a:pPr>
          <a:r>
            <a:rPr lang="pt-BR" sz="2000" b="1" kern="1200" dirty="0"/>
            <a:t>Passarela de Pedestre;</a:t>
          </a:r>
        </a:p>
      </dsp:txBody>
      <dsp:txXfrm>
        <a:off x="755658" y="2700989"/>
        <a:ext cx="5871404" cy="660044"/>
      </dsp:txXfrm>
    </dsp:sp>
    <dsp:sp modelId="{27B7809F-1BE2-4B75-B3B0-BFA02A6FC3E3}">
      <dsp:nvSpPr>
        <dsp:cNvPr id="0" name=""/>
        <dsp:cNvSpPr/>
      </dsp:nvSpPr>
      <dsp:spPr>
        <a:xfrm>
          <a:off x="-13341" y="3613992"/>
          <a:ext cx="6635247" cy="6600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931B6C-EAEF-4020-A5DF-8500035678BA}">
      <dsp:nvSpPr>
        <dsp:cNvPr id="0" name=""/>
        <dsp:cNvSpPr/>
      </dsp:nvSpPr>
      <dsp:spPr>
        <a:xfrm>
          <a:off x="56590" y="3577757"/>
          <a:ext cx="622488" cy="732514"/>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Lst>
          </a:blip>
          <a:srcRect/>
          <a:stretch>
            <a:fillRect l="-17000" r="-17000"/>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C3DC6C-F674-43FC-8E20-E3F531EA38C9}">
      <dsp:nvSpPr>
        <dsp:cNvPr id="0" name=""/>
        <dsp:cNvSpPr/>
      </dsp:nvSpPr>
      <dsp:spPr>
        <a:xfrm>
          <a:off x="749010" y="3613992"/>
          <a:ext cx="5871404" cy="660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5" tIns="69855" rIns="69855" bIns="69855" numCol="1" spcCol="1270" anchor="ctr" anchorCtr="0">
          <a:noAutofit/>
        </a:bodyPr>
        <a:lstStyle/>
        <a:p>
          <a:pPr marL="0" lvl="0" indent="0" algn="l" defTabSz="889000">
            <a:lnSpc>
              <a:spcPct val="100000"/>
            </a:lnSpc>
            <a:spcBef>
              <a:spcPct val="0"/>
            </a:spcBef>
            <a:spcAft>
              <a:spcPct val="35000"/>
            </a:spcAft>
            <a:buNone/>
          </a:pPr>
          <a:r>
            <a:rPr lang="pt-BR" sz="2000" b="1" kern="1200" dirty="0"/>
            <a:t>Aqueduto;</a:t>
          </a:r>
        </a:p>
      </dsp:txBody>
      <dsp:txXfrm>
        <a:off x="749010" y="3613992"/>
        <a:ext cx="5871404" cy="660044"/>
      </dsp:txXfrm>
    </dsp:sp>
    <dsp:sp modelId="{EC2AC86F-F966-431B-AEBA-46BAF70815D9}">
      <dsp:nvSpPr>
        <dsp:cNvPr id="0" name=""/>
        <dsp:cNvSpPr/>
      </dsp:nvSpPr>
      <dsp:spPr>
        <a:xfrm>
          <a:off x="-13341" y="4475282"/>
          <a:ext cx="6635247" cy="6600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E6D056-B039-4540-86E9-7B30FE6A4289}">
      <dsp:nvSpPr>
        <dsp:cNvPr id="0" name=""/>
        <dsp:cNvSpPr/>
      </dsp:nvSpPr>
      <dsp:spPr>
        <a:xfrm>
          <a:off x="59713" y="4497184"/>
          <a:ext cx="616241" cy="616241"/>
        </a:xfrm>
        <a:prstGeom prst="rect">
          <a:avLst/>
        </a:prstGeom>
        <a:blipFill rotWithShape="1">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3621C9-957D-4435-AB4A-72CC37E3D182}">
      <dsp:nvSpPr>
        <dsp:cNvPr id="0" name=""/>
        <dsp:cNvSpPr/>
      </dsp:nvSpPr>
      <dsp:spPr>
        <a:xfrm>
          <a:off x="749010" y="4475282"/>
          <a:ext cx="5871404" cy="660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5" tIns="69855" rIns="69855" bIns="69855" numCol="1" spcCol="1270" anchor="ctr" anchorCtr="0">
          <a:noAutofit/>
        </a:bodyPr>
        <a:lstStyle/>
        <a:p>
          <a:pPr marL="0" lvl="0" indent="0" algn="l" defTabSz="889000">
            <a:lnSpc>
              <a:spcPct val="100000"/>
            </a:lnSpc>
            <a:spcBef>
              <a:spcPct val="0"/>
            </a:spcBef>
            <a:spcAft>
              <a:spcPct val="35000"/>
            </a:spcAft>
            <a:buNone/>
          </a:pPr>
          <a:r>
            <a:rPr lang="pt-BR" sz="2000" b="1" kern="1200" dirty="0"/>
            <a:t>Canal;</a:t>
          </a:r>
        </a:p>
      </dsp:txBody>
      <dsp:txXfrm>
        <a:off x="749010" y="4475282"/>
        <a:ext cx="5871404" cy="660044"/>
      </dsp:txXfrm>
    </dsp:sp>
    <dsp:sp modelId="{D2E99769-2238-476D-A006-D56A84E1F0FB}">
      <dsp:nvSpPr>
        <dsp:cNvPr id="0" name=""/>
        <dsp:cNvSpPr/>
      </dsp:nvSpPr>
      <dsp:spPr>
        <a:xfrm>
          <a:off x="-13341" y="5311620"/>
          <a:ext cx="6635247" cy="6600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98BF5C-8509-4135-9493-E49336CE9050}">
      <dsp:nvSpPr>
        <dsp:cNvPr id="0" name=""/>
        <dsp:cNvSpPr/>
      </dsp:nvSpPr>
      <dsp:spPr>
        <a:xfrm>
          <a:off x="26529" y="5300338"/>
          <a:ext cx="682609" cy="682609"/>
        </a:xfrm>
        <a:prstGeom prst="rect">
          <a:avLst/>
        </a:prstGeom>
        <a:blipFill rotWithShape="1">
          <a:blip xmlns:r="http://schemas.openxmlformats.org/officeDocument/2006/relationships" r:embed="rId7">
            <a:extLst>
              <a:ext uri="{28A0092B-C50C-407E-A947-70E740481C1C}">
                <a14:useLocalDpi xmlns:a14="http://schemas.microsoft.com/office/drawing/2010/main" val="0"/>
              </a:ext>
            </a:extLst>
          </a:blip>
          <a:srcRect/>
          <a:stretch>
            <a:fillRect l="-24000" r="-24000"/>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69912C-D6E5-495F-AE0D-80209CB66D6F}">
      <dsp:nvSpPr>
        <dsp:cNvPr id="0" name=""/>
        <dsp:cNvSpPr/>
      </dsp:nvSpPr>
      <dsp:spPr>
        <a:xfrm>
          <a:off x="749010" y="5311620"/>
          <a:ext cx="5871404" cy="660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5" tIns="69855" rIns="69855" bIns="69855" numCol="1" spcCol="1270" anchor="ctr" anchorCtr="0">
          <a:noAutofit/>
        </a:bodyPr>
        <a:lstStyle/>
        <a:p>
          <a:pPr marL="0" lvl="0" indent="0" algn="l" defTabSz="889000">
            <a:lnSpc>
              <a:spcPct val="100000"/>
            </a:lnSpc>
            <a:spcBef>
              <a:spcPct val="0"/>
            </a:spcBef>
            <a:spcAft>
              <a:spcPct val="35000"/>
            </a:spcAft>
            <a:buNone/>
          </a:pPr>
          <a:r>
            <a:rPr lang="pt-BR" sz="2000" b="1" kern="1200" dirty="0" err="1"/>
            <a:t>Aeroviaria</a:t>
          </a:r>
          <a:r>
            <a:rPr lang="pt-BR" sz="2000" b="1" kern="1200" dirty="0"/>
            <a:t>;</a:t>
          </a:r>
        </a:p>
      </dsp:txBody>
      <dsp:txXfrm>
        <a:off x="749010" y="5311620"/>
        <a:ext cx="5871404" cy="66004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764146-360A-4D9C-82A9-DF976D03C9D9}">
      <dsp:nvSpPr>
        <dsp:cNvPr id="0" name=""/>
        <dsp:cNvSpPr/>
      </dsp:nvSpPr>
      <dsp:spPr>
        <a:xfrm>
          <a:off x="0" y="0"/>
          <a:ext cx="6200446" cy="9482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60C719-FBB7-4B0F-9EBC-BB68D9FF487B}">
      <dsp:nvSpPr>
        <dsp:cNvPr id="0" name=""/>
        <dsp:cNvSpPr/>
      </dsp:nvSpPr>
      <dsp:spPr>
        <a:xfrm>
          <a:off x="71534" y="5633"/>
          <a:ext cx="952695" cy="951764"/>
        </a:xfrm>
        <a:prstGeom prst="rect">
          <a:avLst/>
        </a:prstGeom>
        <a:solidFill>
          <a:schemeClr val="accent5">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37506C3-F743-4BFB-863C-666D300B9634}">
      <dsp:nvSpPr>
        <dsp:cNvPr id="0" name=""/>
        <dsp:cNvSpPr/>
      </dsp:nvSpPr>
      <dsp:spPr>
        <a:xfrm>
          <a:off x="1095763" y="7380"/>
          <a:ext cx="5061076" cy="1026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634" tIns="108634" rIns="108634" bIns="108634" numCol="1" spcCol="1270" anchor="ctr" anchorCtr="0">
          <a:noAutofit/>
        </a:bodyPr>
        <a:lstStyle/>
        <a:p>
          <a:pPr marL="0" lvl="0" indent="0" algn="just" defTabSz="800100">
            <a:lnSpc>
              <a:spcPct val="90000"/>
            </a:lnSpc>
            <a:spcBef>
              <a:spcPct val="0"/>
            </a:spcBef>
            <a:spcAft>
              <a:spcPct val="35000"/>
            </a:spcAft>
            <a:buNone/>
          </a:pPr>
          <a:r>
            <a:rPr lang="pt-BR" sz="1800" b="1" kern="1200" dirty="0"/>
            <a:t>- Considerando a projeção do eixo da ponte em um plano horizontal (planta):</a:t>
          </a:r>
        </a:p>
        <a:p>
          <a:pPr marL="0" lvl="0" indent="0" algn="just" defTabSz="800100">
            <a:lnSpc>
              <a:spcPct val="90000"/>
            </a:lnSpc>
            <a:spcBef>
              <a:spcPct val="0"/>
            </a:spcBef>
            <a:spcAft>
              <a:spcPct val="35000"/>
            </a:spcAft>
            <a:buNone/>
          </a:pPr>
          <a:endParaRPr lang="en-US" sz="1800" kern="1200" dirty="0"/>
        </a:p>
      </dsp:txBody>
      <dsp:txXfrm>
        <a:off x="1095763" y="7380"/>
        <a:ext cx="5061076" cy="1026458"/>
      </dsp:txXfrm>
    </dsp:sp>
    <dsp:sp modelId="{D57AE24D-E404-48A1-868C-9CCEEBAAB1EB}">
      <dsp:nvSpPr>
        <dsp:cNvPr id="0" name=""/>
        <dsp:cNvSpPr/>
      </dsp:nvSpPr>
      <dsp:spPr>
        <a:xfrm>
          <a:off x="0" y="1285882"/>
          <a:ext cx="6200446" cy="9482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85D5FE-E2B3-44F1-9B0E-FFB53614747C}">
      <dsp:nvSpPr>
        <dsp:cNvPr id="0" name=""/>
        <dsp:cNvSpPr/>
      </dsp:nvSpPr>
      <dsp:spPr>
        <a:xfrm>
          <a:off x="70072" y="1282677"/>
          <a:ext cx="955618" cy="954680"/>
        </a:xfrm>
        <a:prstGeom prst="rect">
          <a:avLst/>
        </a:prstGeom>
        <a:solidFill>
          <a:schemeClr val="accent5">
            <a:hueOff val="-515611"/>
            <a:satOff val="-6008"/>
            <a:lumOff val="-1079"/>
            <a:alphaOff val="0"/>
          </a:schemeClr>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2F976AB-908B-4231-9F92-1264F01D4D9A}">
      <dsp:nvSpPr>
        <dsp:cNvPr id="0" name=""/>
        <dsp:cNvSpPr/>
      </dsp:nvSpPr>
      <dsp:spPr>
        <a:xfrm>
          <a:off x="1095763" y="1285882"/>
          <a:ext cx="5061076" cy="1026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634" tIns="108634" rIns="108634" bIns="108634" numCol="1" spcCol="1270" anchor="ctr" anchorCtr="0">
          <a:noAutofit/>
        </a:bodyPr>
        <a:lstStyle/>
        <a:p>
          <a:pPr marL="0" lvl="0" indent="0" algn="just" defTabSz="800100">
            <a:lnSpc>
              <a:spcPct val="90000"/>
            </a:lnSpc>
            <a:spcBef>
              <a:spcPct val="0"/>
            </a:spcBef>
            <a:spcAft>
              <a:spcPct val="35000"/>
            </a:spcAft>
            <a:buNone/>
          </a:pPr>
          <a:r>
            <a:rPr lang="pt-BR" sz="1800" b="1" kern="1200" dirty="0"/>
            <a:t>Reta: ortogonal ou esconsa;</a:t>
          </a:r>
        </a:p>
        <a:p>
          <a:pPr marL="0" lvl="0" indent="0" algn="just" defTabSz="800100">
            <a:lnSpc>
              <a:spcPct val="90000"/>
            </a:lnSpc>
            <a:spcBef>
              <a:spcPct val="0"/>
            </a:spcBef>
            <a:spcAft>
              <a:spcPct val="35000"/>
            </a:spcAft>
            <a:buNone/>
          </a:pPr>
          <a:endParaRPr lang="en-US" sz="1800" kern="1200" dirty="0"/>
        </a:p>
      </dsp:txBody>
      <dsp:txXfrm>
        <a:off x="1095763" y="1285882"/>
        <a:ext cx="5061076" cy="1026458"/>
      </dsp:txXfrm>
    </dsp:sp>
    <dsp:sp modelId="{22CDDD87-476C-4CD7-ADCF-718B7EED634E}">
      <dsp:nvSpPr>
        <dsp:cNvPr id="0" name=""/>
        <dsp:cNvSpPr/>
      </dsp:nvSpPr>
      <dsp:spPr>
        <a:xfrm>
          <a:off x="0" y="2562829"/>
          <a:ext cx="6200446" cy="9482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C04697-064E-40A2-A69A-7CED79F50A08}">
      <dsp:nvSpPr>
        <dsp:cNvPr id="0" name=""/>
        <dsp:cNvSpPr/>
      </dsp:nvSpPr>
      <dsp:spPr>
        <a:xfrm>
          <a:off x="71630" y="2561179"/>
          <a:ext cx="952502" cy="951572"/>
        </a:xfrm>
        <a:prstGeom prst="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23000" r="-23000"/>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8DD2129-339E-46FE-A29D-C490296CF836}">
      <dsp:nvSpPr>
        <dsp:cNvPr id="0" name=""/>
        <dsp:cNvSpPr/>
      </dsp:nvSpPr>
      <dsp:spPr>
        <a:xfrm>
          <a:off x="1095763" y="2562829"/>
          <a:ext cx="5061076" cy="1026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634" tIns="108634" rIns="108634" bIns="108634" numCol="1" spcCol="1270" anchor="ctr" anchorCtr="0">
          <a:noAutofit/>
        </a:bodyPr>
        <a:lstStyle/>
        <a:p>
          <a:pPr marL="0" lvl="0" indent="0" algn="just" defTabSz="800100">
            <a:lnSpc>
              <a:spcPct val="90000"/>
            </a:lnSpc>
            <a:spcBef>
              <a:spcPct val="0"/>
            </a:spcBef>
            <a:spcAft>
              <a:spcPct val="35000"/>
            </a:spcAft>
            <a:buNone/>
          </a:pPr>
          <a:r>
            <a:rPr lang="pt-BR" sz="1800" b="1" kern="1200" dirty="0"/>
            <a:t>Curva.</a:t>
          </a:r>
          <a:endParaRPr lang="en-US" sz="1800" kern="1200" dirty="0"/>
        </a:p>
      </dsp:txBody>
      <dsp:txXfrm>
        <a:off x="1095763" y="2562829"/>
        <a:ext cx="5061076" cy="102645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764146-360A-4D9C-82A9-DF976D03C9D9}">
      <dsp:nvSpPr>
        <dsp:cNvPr id="0" name=""/>
        <dsp:cNvSpPr/>
      </dsp:nvSpPr>
      <dsp:spPr>
        <a:xfrm>
          <a:off x="0" y="0"/>
          <a:ext cx="6200446" cy="10226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60C719-FBB7-4B0F-9EBC-BB68D9FF487B}">
      <dsp:nvSpPr>
        <dsp:cNvPr id="0" name=""/>
        <dsp:cNvSpPr/>
      </dsp:nvSpPr>
      <dsp:spPr>
        <a:xfrm>
          <a:off x="77372" y="692"/>
          <a:ext cx="1026424" cy="1026424"/>
        </a:xfrm>
        <a:prstGeom prst="rect">
          <a:avLst/>
        </a:prstGeom>
        <a:solidFill>
          <a:schemeClr val="accent5">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37506C3-F743-4BFB-863C-666D300B9634}">
      <dsp:nvSpPr>
        <dsp:cNvPr id="0" name=""/>
        <dsp:cNvSpPr/>
      </dsp:nvSpPr>
      <dsp:spPr>
        <a:xfrm>
          <a:off x="1181168" y="2575"/>
          <a:ext cx="5019277" cy="1022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231" tIns="108231" rIns="108231" bIns="108231" numCol="1" spcCol="1270" anchor="ctr" anchorCtr="0">
          <a:noAutofit/>
        </a:bodyPr>
        <a:lstStyle/>
        <a:p>
          <a:pPr marL="0" lvl="0" indent="0" algn="just" defTabSz="800100">
            <a:lnSpc>
              <a:spcPct val="90000"/>
            </a:lnSpc>
            <a:spcBef>
              <a:spcPct val="0"/>
            </a:spcBef>
            <a:spcAft>
              <a:spcPct val="35000"/>
            </a:spcAft>
            <a:buNone/>
          </a:pPr>
          <a:r>
            <a:rPr lang="pt-BR" sz="1800" b="1" kern="1200" dirty="0"/>
            <a:t>- Considerando a projeção do eixo da ponte em plano vertical (elevação):</a:t>
          </a:r>
          <a:endParaRPr lang="en-US" sz="1800" kern="1200" dirty="0"/>
        </a:p>
      </dsp:txBody>
      <dsp:txXfrm>
        <a:off x="1181168" y="2575"/>
        <a:ext cx="5019277" cy="1022657"/>
      </dsp:txXfrm>
    </dsp:sp>
    <dsp:sp modelId="{D57AE24D-E404-48A1-868C-9CCEEBAAB1EB}">
      <dsp:nvSpPr>
        <dsp:cNvPr id="0" name=""/>
        <dsp:cNvSpPr/>
      </dsp:nvSpPr>
      <dsp:spPr>
        <a:xfrm>
          <a:off x="0" y="1286236"/>
          <a:ext cx="6200446" cy="10226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85D5FE-E2B3-44F1-9B0E-FFB53614747C}">
      <dsp:nvSpPr>
        <dsp:cNvPr id="0" name=""/>
        <dsp:cNvSpPr/>
      </dsp:nvSpPr>
      <dsp:spPr>
        <a:xfrm>
          <a:off x="75797" y="1282780"/>
          <a:ext cx="1029574" cy="1029568"/>
        </a:xfrm>
        <a:prstGeom prst="rect">
          <a:avLst/>
        </a:prstGeom>
        <a:solidFill>
          <a:schemeClr val="accent5">
            <a:hueOff val="-515611"/>
            <a:satOff val="-6008"/>
            <a:lumOff val="-1079"/>
            <a:alphaOff val="0"/>
          </a:schemeClr>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2F976AB-908B-4231-9F92-1264F01D4D9A}">
      <dsp:nvSpPr>
        <dsp:cNvPr id="0" name=""/>
        <dsp:cNvSpPr/>
      </dsp:nvSpPr>
      <dsp:spPr>
        <a:xfrm>
          <a:off x="1181168" y="1286236"/>
          <a:ext cx="5019277" cy="1022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231" tIns="108231" rIns="108231" bIns="108231" numCol="1" spcCol="1270" anchor="ctr" anchorCtr="0">
          <a:noAutofit/>
        </a:bodyPr>
        <a:lstStyle/>
        <a:p>
          <a:pPr marL="0" lvl="0" indent="0" algn="just" defTabSz="800100">
            <a:lnSpc>
              <a:spcPct val="90000"/>
            </a:lnSpc>
            <a:spcBef>
              <a:spcPct val="0"/>
            </a:spcBef>
            <a:spcAft>
              <a:spcPct val="35000"/>
            </a:spcAft>
            <a:buNone/>
          </a:pPr>
          <a:r>
            <a:rPr lang="pt-BR" sz="1800" b="1" kern="1200" dirty="0"/>
            <a:t>Horizontal ou em nível;</a:t>
          </a:r>
        </a:p>
        <a:p>
          <a:pPr marL="0" lvl="0" indent="0" algn="just" defTabSz="800100">
            <a:lnSpc>
              <a:spcPct val="90000"/>
            </a:lnSpc>
            <a:spcBef>
              <a:spcPct val="0"/>
            </a:spcBef>
            <a:spcAft>
              <a:spcPct val="35000"/>
            </a:spcAft>
            <a:buNone/>
          </a:pPr>
          <a:endParaRPr lang="en-US" sz="1800" kern="1200" dirty="0"/>
        </a:p>
      </dsp:txBody>
      <dsp:txXfrm>
        <a:off x="1181168" y="1286236"/>
        <a:ext cx="5019277" cy="1022657"/>
      </dsp:txXfrm>
    </dsp:sp>
    <dsp:sp modelId="{22CDDD87-476C-4CD7-ADCF-718B7EED634E}">
      <dsp:nvSpPr>
        <dsp:cNvPr id="0" name=""/>
        <dsp:cNvSpPr/>
      </dsp:nvSpPr>
      <dsp:spPr>
        <a:xfrm>
          <a:off x="0" y="2569793"/>
          <a:ext cx="6200446" cy="10226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C04697-064E-40A2-A69A-7CED79F50A08}">
      <dsp:nvSpPr>
        <dsp:cNvPr id="0" name=""/>
        <dsp:cNvSpPr/>
      </dsp:nvSpPr>
      <dsp:spPr>
        <a:xfrm>
          <a:off x="77476" y="2568013"/>
          <a:ext cx="1026216" cy="1026216"/>
        </a:xfrm>
        <a:prstGeom prst="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23000" r="-23000"/>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8DD2129-339E-46FE-A29D-C490296CF836}">
      <dsp:nvSpPr>
        <dsp:cNvPr id="0" name=""/>
        <dsp:cNvSpPr/>
      </dsp:nvSpPr>
      <dsp:spPr>
        <a:xfrm>
          <a:off x="1181168" y="2569793"/>
          <a:ext cx="5019277" cy="1022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231" tIns="108231" rIns="108231" bIns="108231" numCol="1" spcCol="1270" anchor="ctr" anchorCtr="0">
          <a:noAutofit/>
        </a:bodyPr>
        <a:lstStyle/>
        <a:p>
          <a:pPr marL="0" lvl="0" indent="0" algn="just" defTabSz="800100">
            <a:lnSpc>
              <a:spcPct val="90000"/>
            </a:lnSpc>
            <a:spcBef>
              <a:spcPct val="0"/>
            </a:spcBef>
            <a:spcAft>
              <a:spcPct val="35000"/>
            </a:spcAft>
            <a:buNone/>
          </a:pPr>
          <a:r>
            <a:rPr lang="pt-BR" sz="1800" b="1" kern="1200" dirty="0"/>
            <a:t>Em rampa (retilínea ou curvilínea).</a:t>
          </a:r>
          <a:endParaRPr lang="en-US" sz="1800" kern="1200" dirty="0"/>
        </a:p>
      </dsp:txBody>
      <dsp:txXfrm>
        <a:off x="1181168" y="2569793"/>
        <a:ext cx="5019277" cy="102265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764146-360A-4D9C-82A9-DF976D03C9D9}">
      <dsp:nvSpPr>
        <dsp:cNvPr id="0" name=""/>
        <dsp:cNvSpPr/>
      </dsp:nvSpPr>
      <dsp:spPr>
        <a:xfrm>
          <a:off x="19897" y="106114"/>
          <a:ext cx="6635247" cy="72569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60C719-FBB7-4B0F-9EBC-BB68D9FF487B}">
      <dsp:nvSpPr>
        <dsp:cNvPr id="0" name=""/>
        <dsp:cNvSpPr/>
      </dsp:nvSpPr>
      <dsp:spPr>
        <a:xfrm>
          <a:off x="-19897" y="10077"/>
          <a:ext cx="917773" cy="917773"/>
        </a:xfrm>
        <a:prstGeom prst="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37506C3-F743-4BFB-863C-666D300B9634}">
      <dsp:nvSpPr>
        <dsp:cNvPr id="0" name=""/>
        <dsp:cNvSpPr/>
      </dsp:nvSpPr>
      <dsp:spPr>
        <a:xfrm>
          <a:off x="858079" y="106114"/>
          <a:ext cx="5795425" cy="725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803" tIns="76803" rIns="76803" bIns="76803" numCol="1" spcCol="1270" anchor="ctr" anchorCtr="0">
          <a:noAutofit/>
        </a:bodyPr>
        <a:lstStyle/>
        <a:p>
          <a:pPr marL="0" lvl="0" indent="0" algn="l" defTabSz="889000">
            <a:lnSpc>
              <a:spcPct val="100000"/>
            </a:lnSpc>
            <a:spcBef>
              <a:spcPct val="0"/>
            </a:spcBef>
            <a:spcAft>
              <a:spcPct val="35000"/>
            </a:spcAft>
            <a:buNone/>
          </a:pPr>
          <a:r>
            <a:rPr lang="pt-BR" sz="2000" b="1" kern="1200" dirty="0"/>
            <a:t>Em Lajes;</a:t>
          </a:r>
        </a:p>
      </dsp:txBody>
      <dsp:txXfrm>
        <a:off x="858079" y="106114"/>
        <a:ext cx="5795425" cy="725698"/>
      </dsp:txXfrm>
    </dsp:sp>
    <dsp:sp modelId="{D57AE24D-E404-48A1-868C-9CCEEBAAB1EB}">
      <dsp:nvSpPr>
        <dsp:cNvPr id="0" name=""/>
        <dsp:cNvSpPr/>
      </dsp:nvSpPr>
      <dsp:spPr>
        <a:xfrm>
          <a:off x="12557" y="1195262"/>
          <a:ext cx="6635247" cy="72569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85D5FE-E2B3-44F1-9B0E-FFB53614747C}">
      <dsp:nvSpPr>
        <dsp:cNvPr id="0" name=""/>
        <dsp:cNvSpPr/>
      </dsp:nvSpPr>
      <dsp:spPr>
        <a:xfrm>
          <a:off x="-19897" y="1109274"/>
          <a:ext cx="903093" cy="897672"/>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33000" r="-33000"/>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2F976AB-908B-4231-9F92-1264F01D4D9A}">
      <dsp:nvSpPr>
        <dsp:cNvPr id="0" name=""/>
        <dsp:cNvSpPr/>
      </dsp:nvSpPr>
      <dsp:spPr>
        <a:xfrm>
          <a:off x="850739" y="1195262"/>
          <a:ext cx="5795425" cy="725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803" tIns="76803" rIns="76803" bIns="76803" numCol="1" spcCol="1270" anchor="ctr" anchorCtr="0">
          <a:noAutofit/>
        </a:bodyPr>
        <a:lstStyle/>
        <a:p>
          <a:pPr marL="0" lvl="0" indent="0" algn="l" defTabSz="889000">
            <a:lnSpc>
              <a:spcPct val="100000"/>
            </a:lnSpc>
            <a:spcBef>
              <a:spcPct val="0"/>
            </a:spcBef>
            <a:spcAft>
              <a:spcPct val="35000"/>
            </a:spcAft>
            <a:buNone/>
          </a:pPr>
          <a:r>
            <a:rPr lang="pt-BR" sz="2000" b="1" kern="1200" dirty="0"/>
            <a:t>Em Vigas;</a:t>
          </a:r>
          <a:endParaRPr lang="en-US" sz="2000" kern="1200" dirty="0"/>
        </a:p>
      </dsp:txBody>
      <dsp:txXfrm>
        <a:off x="850739" y="1195262"/>
        <a:ext cx="5795425" cy="725698"/>
      </dsp:txXfrm>
    </dsp:sp>
    <dsp:sp modelId="{22CDDD87-476C-4CD7-ADCF-718B7EED634E}">
      <dsp:nvSpPr>
        <dsp:cNvPr id="0" name=""/>
        <dsp:cNvSpPr/>
      </dsp:nvSpPr>
      <dsp:spPr>
        <a:xfrm>
          <a:off x="-10649" y="2194039"/>
          <a:ext cx="6635247" cy="72569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C04697-064E-40A2-A69A-7CED79F50A08}">
      <dsp:nvSpPr>
        <dsp:cNvPr id="0" name=""/>
        <dsp:cNvSpPr/>
      </dsp:nvSpPr>
      <dsp:spPr>
        <a:xfrm>
          <a:off x="-19897" y="2188372"/>
          <a:ext cx="856677" cy="737033"/>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22000" r="-22000"/>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8DD2129-339E-46FE-A29D-C490296CF836}">
      <dsp:nvSpPr>
        <dsp:cNvPr id="0" name=""/>
        <dsp:cNvSpPr/>
      </dsp:nvSpPr>
      <dsp:spPr>
        <a:xfrm>
          <a:off x="827531" y="2194039"/>
          <a:ext cx="5795425" cy="725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803" tIns="76803" rIns="76803" bIns="76803" numCol="1" spcCol="1270" anchor="ctr" anchorCtr="0">
          <a:noAutofit/>
        </a:bodyPr>
        <a:lstStyle/>
        <a:p>
          <a:pPr marL="0" lvl="0" indent="0" algn="l" defTabSz="889000">
            <a:lnSpc>
              <a:spcPct val="100000"/>
            </a:lnSpc>
            <a:spcBef>
              <a:spcPct val="0"/>
            </a:spcBef>
            <a:spcAft>
              <a:spcPct val="35000"/>
            </a:spcAft>
            <a:buNone/>
          </a:pPr>
          <a:r>
            <a:rPr lang="pt-BR" sz="2000" b="1" kern="1200" dirty="0"/>
            <a:t>Em Pórticos;</a:t>
          </a:r>
          <a:endParaRPr lang="en-US" sz="2000" kern="1200" dirty="0"/>
        </a:p>
      </dsp:txBody>
      <dsp:txXfrm>
        <a:off x="827531" y="2194039"/>
        <a:ext cx="5795425" cy="725698"/>
      </dsp:txXfrm>
    </dsp:sp>
    <dsp:sp modelId="{21D7AA4A-2EFE-418D-9B36-E59C94BF298D}">
      <dsp:nvSpPr>
        <dsp:cNvPr id="0" name=""/>
        <dsp:cNvSpPr/>
      </dsp:nvSpPr>
      <dsp:spPr>
        <a:xfrm>
          <a:off x="-12587" y="3163686"/>
          <a:ext cx="6635247" cy="72569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BC34C2-188F-4C3C-A9BE-40E30C13591E}">
      <dsp:nvSpPr>
        <dsp:cNvPr id="0" name=""/>
        <dsp:cNvSpPr/>
      </dsp:nvSpPr>
      <dsp:spPr>
        <a:xfrm>
          <a:off x="-19897" y="3106830"/>
          <a:ext cx="852802" cy="839411"/>
        </a:xfrm>
        <a:prstGeom prst="rect">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l="-45000" r="-45000"/>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233E9E-4863-460D-8736-F072EE76E00A}">
      <dsp:nvSpPr>
        <dsp:cNvPr id="0" name=""/>
        <dsp:cNvSpPr/>
      </dsp:nvSpPr>
      <dsp:spPr>
        <a:xfrm>
          <a:off x="825594" y="3163686"/>
          <a:ext cx="5795425" cy="725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803" tIns="76803" rIns="76803" bIns="76803" numCol="1" spcCol="1270" anchor="ctr" anchorCtr="0">
          <a:noAutofit/>
        </a:bodyPr>
        <a:lstStyle/>
        <a:p>
          <a:pPr marL="0" lvl="0" indent="0" algn="l" defTabSz="889000">
            <a:lnSpc>
              <a:spcPct val="100000"/>
            </a:lnSpc>
            <a:spcBef>
              <a:spcPct val="0"/>
            </a:spcBef>
            <a:spcAft>
              <a:spcPct val="35000"/>
            </a:spcAft>
            <a:buNone/>
          </a:pPr>
          <a:r>
            <a:rPr lang="pt-BR" sz="2000" b="1" kern="1200" dirty="0"/>
            <a:t>Em Arcos;</a:t>
          </a:r>
        </a:p>
      </dsp:txBody>
      <dsp:txXfrm>
        <a:off x="825594" y="3163686"/>
        <a:ext cx="5795425" cy="725698"/>
      </dsp:txXfrm>
    </dsp:sp>
    <dsp:sp modelId="{27B7809F-1BE2-4B75-B3B0-BFA02A6FC3E3}">
      <dsp:nvSpPr>
        <dsp:cNvPr id="0" name=""/>
        <dsp:cNvSpPr/>
      </dsp:nvSpPr>
      <dsp:spPr>
        <a:xfrm>
          <a:off x="-19897" y="4190838"/>
          <a:ext cx="6635247" cy="72569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931B6C-EAEF-4020-A5DF-8500035678BA}">
      <dsp:nvSpPr>
        <dsp:cNvPr id="0" name=""/>
        <dsp:cNvSpPr/>
      </dsp:nvSpPr>
      <dsp:spPr>
        <a:xfrm>
          <a:off x="37158" y="4127666"/>
          <a:ext cx="724069" cy="852043"/>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Lst>
          </a:blip>
          <a:srcRect/>
          <a:stretch>
            <a:fillRect l="-38000" r="-38000"/>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C3DC6C-F674-43FC-8E20-E3F531EA38C9}">
      <dsp:nvSpPr>
        <dsp:cNvPr id="0" name=""/>
        <dsp:cNvSpPr/>
      </dsp:nvSpPr>
      <dsp:spPr>
        <a:xfrm>
          <a:off x="818284" y="4190838"/>
          <a:ext cx="5795425" cy="725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803" tIns="76803" rIns="76803" bIns="76803" numCol="1" spcCol="1270" anchor="ctr" anchorCtr="0">
          <a:noAutofit/>
        </a:bodyPr>
        <a:lstStyle/>
        <a:p>
          <a:pPr marL="0" lvl="0" indent="0" algn="l" defTabSz="889000">
            <a:lnSpc>
              <a:spcPct val="100000"/>
            </a:lnSpc>
            <a:spcBef>
              <a:spcPct val="0"/>
            </a:spcBef>
            <a:spcAft>
              <a:spcPct val="35000"/>
            </a:spcAft>
            <a:buNone/>
          </a:pPr>
          <a:r>
            <a:rPr lang="pt-BR" sz="2000" b="1" kern="1200" dirty="0"/>
            <a:t>Pênseis;</a:t>
          </a:r>
        </a:p>
      </dsp:txBody>
      <dsp:txXfrm>
        <a:off x="818284" y="4190838"/>
        <a:ext cx="5795425" cy="725698"/>
      </dsp:txXfrm>
    </dsp:sp>
    <dsp:sp modelId="{EC2AC86F-F966-431B-AEBA-46BAF70815D9}">
      <dsp:nvSpPr>
        <dsp:cNvPr id="0" name=""/>
        <dsp:cNvSpPr/>
      </dsp:nvSpPr>
      <dsp:spPr>
        <a:xfrm>
          <a:off x="-19897" y="5209449"/>
          <a:ext cx="6635247" cy="72569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E6D056-B039-4540-86E9-7B30FE6A4289}">
      <dsp:nvSpPr>
        <dsp:cNvPr id="0" name=""/>
        <dsp:cNvSpPr/>
      </dsp:nvSpPr>
      <dsp:spPr>
        <a:xfrm>
          <a:off x="-11973" y="5171211"/>
          <a:ext cx="822332" cy="822328"/>
        </a:xfrm>
        <a:prstGeom prst="rect">
          <a:avLst/>
        </a:prstGeom>
        <a:blipFill rotWithShape="1">
          <a:blip xmlns:r="http://schemas.openxmlformats.org/officeDocument/2006/relationships" r:embed="rId6">
            <a:extLst>
              <a:ext uri="{28A0092B-C50C-407E-A947-70E740481C1C}">
                <a14:useLocalDpi xmlns:a14="http://schemas.microsoft.com/office/drawing/2010/main" val="0"/>
              </a:ext>
            </a:extLst>
          </a:blip>
          <a:srcRect/>
          <a:stretch>
            <a:fillRect l="-2000" r="-2000"/>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3621C9-957D-4435-AB4A-72CC37E3D182}">
      <dsp:nvSpPr>
        <dsp:cNvPr id="0" name=""/>
        <dsp:cNvSpPr/>
      </dsp:nvSpPr>
      <dsp:spPr>
        <a:xfrm>
          <a:off x="818284" y="5209449"/>
          <a:ext cx="5795425" cy="725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803" tIns="76803" rIns="76803" bIns="76803" numCol="1" spcCol="1270" anchor="ctr" anchorCtr="0">
          <a:noAutofit/>
        </a:bodyPr>
        <a:lstStyle/>
        <a:p>
          <a:pPr marL="0" lvl="0" indent="0" algn="l" defTabSz="889000">
            <a:lnSpc>
              <a:spcPct val="100000"/>
            </a:lnSpc>
            <a:spcBef>
              <a:spcPct val="0"/>
            </a:spcBef>
            <a:spcAft>
              <a:spcPct val="35000"/>
            </a:spcAft>
            <a:buNone/>
          </a:pPr>
          <a:r>
            <a:rPr lang="pt-BR" sz="2000" b="1" kern="1200" dirty="0"/>
            <a:t>Estaiada;</a:t>
          </a:r>
        </a:p>
      </dsp:txBody>
      <dsp:txXfrm>
        <a:off x="818284" y="5209449"/>
        <a:ext cx="5795425" cy="7256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3D2D41-337C-494A-AA22-E3815775DB37}">
      <dsp:nvSpPr>
        <dsp:cNvPr id="0" name=""/>
        <dsp:cNvSpPr/>
      </dsp:nvSpPr>
      <dsp:spPr>
        <a:xfrm>
          <a:off x="0" y="0"/>
          <a:ext cx="1727331" cy="1241659"/>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6C0CE0-0D68-423C-9B9F-AF1210B1F642}">
      <dsp:nvSpPr>
        <dsp:cNvPr id="0" name=""/>
        <dsp:cNvSpPr/>
      </dsp:nvSpPr>
      <dsp:spPr>
        <a:xfrm>
          <a:off x="51819" y="165554"/>
          <a:ext cx="1623691" cy="910550"/>
        </a:xfrm>
        <a:prstGeom prst="roundRect">
          <a:avLst>
            <a:gd name="adj" fmla="val 10000"/>
          </a:avLst>
        </a:prstGeom>
        <a:blipFill rotWithShape="1">
          <a:blip xmlns:r="http://schemas.openxmlformats.org/officeDocument/2006/relationships" r:embed="rId1"/>
          <a:srcRect/>
          <a:stretch>
            <a:fillRect t="-12000" b="-12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46D300-5F1D-466B-A0BA-2B61196E7ACB}">
      <dsp:nvSpPr>
        <dsp:cNvPr id="0" name=""/>
        <dsp:cNvSpPr/>
      </dsp:nvSpPr>
      <dsp:spPr>
        <a:xfrm rot="10800000">
          <a:off x="51819" y="1241659"/>
          <a:ext cx="1623691" cy="1517583"/>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marL="0" lvl="0" indent="0" algn="ctr" defTabSz="755650">
            <a:lnSpc>
              <a:spcPct val="90000"/>
            </a:lnSpc>
            <a:spcBef>
              <a:spcPct val="0"/>
            </a:spcBef>
            <a:spcAft>
              <a:spcPct val="35000"/>
            </a:spcAft>
            <a:buNone/>
          </a:pPr>
          <a:r>
            <a:rPr lang="pt-BR" sz="1700" kern="1200" dirty="0"/>
            <a:t>1873 -1º Ponte de Concreto Armado - França</a:t>
          </a:r>
        </a:p>
      </dsp:txBody>
      <dsp:txXfrm rot="10800000">
        <a:off x="98490" y="1241659"/>
        <a:ext cx="1530349" cy="14709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3D2D41-337C-494A-AA22-E3815775DB37}">
      <dsp:nvSpPr>
        <dsp:cNvPr id="0" name=""/>
        <dsp:cNvSpPr/>
      </dsp:nvSpPr>
      <dsp:spPr>
        <a:xfrm>
          <a:off x="0" y="0"/>
          <a:ext cx="1727331" cy="1241659"/>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6C0CE0-0D68-423C-9B9F-AF1210B1F642}">
      <dsp:nvSpPr>
        <dsp:cNvPr id="0" name=""/>
        <dsp:cNvSpPr/>
      </dsp:nvSpPr>
      <dsp:spPr>
        <a:xfrm>
          <a:off x="51819" y="165554"/>
          <a:ext cx="1623691" cy="910550"/>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46D300-5F1D-466B-A0BA-2B61196E7ACB}">
      <dsp:nvSpPr>
        <dsp:cNvPr id="0" name=""/>
        <dsp:cNvSpPr/>
      </dsp:nvSpPr>
      <dsp:spPr>
        <a:xfrm rot="10800000">
          <a:off x="51819" y="1241659"/>
          <a:ext cx="1623691" cy="1517583"/>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marL="0" lvl="0" indent="0" algn="ctr" defTabSz="755650">
            <a:lnSpc>
              <a:spcPct val="90000"/>
            </a:lnSpc>
            <a:spcBef>
              <a:spcPct val="0"/>
            </a:spcBef>
            <a:spcAft>
              <a:spcPct val="35000"/>
            </a:spcAft>
            <a:buNone/>
          </a:pPr>
          <a:r>
            <a:rPr lang="pt-BR" sz="1700" kern="1200" dirty="0"/>
            <a:t>1856 – Descoberta do Aço</a:t>
          </a:r>
        </a:p>
      </dsp:txBody>
      <dsp:txXfrm rot="10800000">
        <a:off x="98490" y="1241659"/>
        <a:ext cx="1530349" cy="14709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3D2D41-337C-494A-AA22-E3815775DB37}">
      <dsp:nvSpPr>
        <dsp:cNvPr id="0" name=""/>
        <dsp:cNvSpPr/>
      </dsp:nvSpPr>
      <dsp:spPr>
        <a:xfrm>
          <a:off x="0" y="0"/>
          <a:ext cx="1727331" cy="1241659"/>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6C0CE0-0D68-423C-9B9F-AF1210B1F642}">
      <dsp:nvSpPr>
        <dsp:cNvPr id="0" name=""/>
        <dsp:cNvSpPr/>
      </dsp:nvSpPr>
      <dsp:spPr>
        <a:xfrm>
          <a:off x="51819" y="165554"/>
          <a:ext cx="1623691" cy="910550"/>
        </a:xfrm>
        <a:prstGeom prst="roundRect">
          <a:avLst>
            <a:gd name="adj" fmla="val 10000"/>
          </a:avLst>
        </a:prstGeom>
        <a:blipFill rotWithShape="1">
          <a:blip xmlns:r="http://schemas.openxmlformats.org/officeDocument/2006/relationships" r:embed="rId1"/>
          <a:srcRect/>
          <a:stretch>
            <a:fillRect t="-7000" b="-7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46D300-5F1D-466B-A0BA-2B61196E7ACB}">
      <dsp:nvSpPr>
        <dsp:cNvPr id="0" name=""/>
        <dsp:cNvSpPr/>
      </dsp:nvSpPr>
      <dsp:spPr>
        <a:xfrm rot="10800000">
          <a:off x="51819" y="1241659"/>
          <a:ext cx="1623691" cy="1517583"/>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pt-BR" sz="1600" kern="1200" dirty="0"/>
            <a:t>1928 – Avanço Significativo do Concreto Protendido</a:t>
          </a:r>
        </a:p>
      </dsp:txBody>
      <dsp:txXfrm rot="10800000">
        <a:off x="98490" y="1241659"/>
        <a:ext cx="1530349" cy="14709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3D2D41-337C-494A-AA22-E3815775DB37}">
      <dsp:nvSpPr>
        <dsp:cNvPr id="0" name=""/>
        <dsp:cNvSpPr/>
      </dsp:nvSpPr>
      <dsp:spPr>
        <a:xfrm>
          <a:off x="0" y="0"/>
          <a:ext cx="1727331" cy="1241659"/>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6C0CE0-0D68-423C-9B9F-AF1210B1F642}">
      <dsp:nvSpPr>
        <dsp:cNvPr id="0" name=""/>
        <dsp:cNvSpPr/>
      </dsp:nvSpPr>
      <dsp:spPr>
        <a:xfrm>
          <a:off x="51819" y="165554"/>
          <a:ext cx="1623691" cy="910550"/>
        </a:xfrm>
        <a:prstGeom prst="roundRect">
          <a:avLst>
            <a:gd name="adj" fmla="val 10000"/>
          </a:avLst>
        </a:prstGeom>
        <a:blipFill rotWithShape="1">
          <a:blip xmlns:r="http://schemas.openxmlformats.org/officeDocument/2006/relationships" r:embed="rId1"/>
          <a:srcRect/>
          <a:stretch>
            <a:fillRect t="-11000" b="-11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46D300-5F1D-466B-A0BA-2B61196E7ACB}">
      <dsp:nvSpPr>
        <dsp:cNvPr id="0" name=""/>
        <dsp:cNvSpPr/>
      </dsp:nvSpPr>
      <dsp:spPr>
        <a:xfrm rot="10800000">
          <a:off x="51819" y="1241659"/>
          <a:ext cx="1623691" cy="1517583"/>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pt-BR" sz="2000" kern="1200" dirty="0"/>
            <a:t>1956 – 1º Ponte Estaiada - Suécia</a:t>
          </a:r>
        </a:p>
      </dsp:txBody>
      <dsp:txXfrm rot="10800000">
        <a:off x="98490" y="1241659"/>
        <a:ext cx="1530349" cy="14709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3D2D41-337C-494A-AA22-E3815775DB37}">
      <dsp:nvSpPr>
        <dsp:cNvPr id="0" name=""/>
        <dsp:cNvSpPr/>
      </dsp:nvSpPr>
      <dsp:spPr>
        <a:xfrm>
          <a:off x="0" y="0"/>
          <a:ext cx="1727331" cy="1241659"/>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6C0CE0-0D68-423C-9B9F-AF1210B1F642}">
      <dsp:nvSpPr>
        <dsp:cNvPr id="0" name=""/>
        <dsp:cNvSpPr/>
      </dsp:nvSpPr>
      <dsp:spPr>
        <a:xfrm>
          <a:off x="51819" y="165554"/>
          <a:ext cx="1623691" cy="910550"/>
        </a:xfrm>
        <a:prstGeom prst="roundRect">
          <a:avLst>
            <a:gd name="adj" fmla="val 10000"/>
          </a:avLst>
        </a:prstGeom>
        <a:blipFill rotWithShape="1">
          <a:blip xmlns:r="http://schemas.openxmlformats.org/officeDocument/2006/relationships" r:embed="rId1"/>
          <a:srcRect/>
          <a:stretch>
            <a:fillRect l="-73000" r="-73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46D300-5F1D-466B-A0BA-2B61196E7ACB}">
      <dsp:nvSpPr>
        <dsp:cNvPr id="0" name=""/>
        <dsp:cNvSpPr/>
      </dsp:nvSpPr>
      <dsp:spPr>
        <a:xfrm rot="10800000">
          <a:off x="51819" y="1241659"/>
          <a:ext cx="1623691" cy="1517583"/>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pt-BR" sz="1300" kern="1200" dirty="0"/>
            <a:t>1974 - Foi implantado o primeiro serviço de informática em projetos de engenharia no Brasil</a:t>
          </a:r>
        </a:p>
      </dsp:txBody>
      <dsp:txXfrm rot="10800000">
        <a:off x="98490" y="1241659"/>
        <a:ext cx="1530349" cy="147091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3D2D41-337C-494A-AA22-E3815775DB37}">
      <dsp:nvSpPr>
        <dsp:cNvPr id="0" name=""/>
        <dsp:cNvSpPr/>
      </dsp:nvSpPr>
      <dsp:spPr>
        <a:xfrm>
          <a:off x="0" y="0"/>
          <a:ext cx="1727331" cy="1241659"/>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6C0CE0-0D68-423C-9B9F-AF1210B1F642}">
      <dsp:nvSpPr>
        <dsp:cNvPr id="0" name=""/>
        <dsp:cNvSpPr/>
      </dsp:nvSpPr>
      <dsp:spPr>
        <a:xfrm>
          <a:off x="51819" y="165554"/>
          <a:ext cx="1623691" cy="910550"/>
        </a:xfrm>
        <a:prstGeom prst="roundRect">
          <a:avLst>
            <a:gd name="adj" fmla="val 10000"/>
          </a:avLst>
        </a:prstGeom>
        <a:blipFill rotWithShape="1">
          <a:blip xmlns:r="http://schemas.openxmlformats.org/officeDocument/2006/relationships" r:embed="rId1"/>
          <a:srcRect/>
          <a:stretch>
            <a:fillRect t="-9000" b="-9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46D300-5F1D-466B-A0BA-2B61196E7ACB}">
      <dsp:nvSpPr>
        <dsp:cNvPr id="0" name=""/>
        <dsp:cNvSpPr/>
      </dsp:nvSpPr>
      <dsp:spPr>
        <a:xfrm rot="10800000">
          <a:off x="0" y="1241659"/>
          <a:ext cx="1623691" cy="1517583"/>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pt-BR" sz="2000" kern="1200" dirty="0"/>
            <a:t>1843 – 1º Ponte Pênsil - Portugal</a:t>
          </a:r>
        </a:p>
      </dsp:txBody>
      <dsp:txXfrm rot="10800000">
        <a:off x="46671" y="1241659"/>
        <a:ext cx="1530349" cy="147091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3D2D41-337C-494A-AA22-E3815775DB37}">
      <dsp:nvSpPr>
        <dsp:cNvPr id="0" name=""/>
        <dsp:cNvSpPr/>
      </dsp:nvSpPr>
      <dsp:spPr>
        <a:xfrm>
          <a:off x="0" y="1570720"/>
          <a:ext cx="1787811" cy="128513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6C0CE0-0D68-423C-9B9F-AF1210B1F642}">
      <dsp:nvSpPr>
        <dsp:cNvPr id="0" name=""/>
        <dsp:cNvSpPr/>
      </dsp:nvSpPr>
      <dsp:spPr>
        <a:xfrm>
          <a:off x="53634" y="171351"/>
          <a:ext cx="1680542" cy="942432"/>
        </a:xfrm>
        <a:prstGeom prst="roundRect">
          <a:avLst>
            <a:gd name="adj" fmla="val 10000"/>
          </a:avLst>
        </a:prstGeom>
        <a:blipFill rotWithShape="1">
          <a:blip xmlns:r="http://schemas.openxmlformats.org/officeDocument/2006/relationships" r:embed="rId1"/>
          <a:srcRect/>
          <a:stretch>
            <a:fillRect t="-9000" b="-9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46D300-5F1D-466B-A0BA-2B61196E7ACB}">
      <dsp:nvSpPr>
        <dsp:cNvPr id="0" name=""/>
        <dsp:cNvSpPr/>
      </dsp:nvSpPr>
      <dsp:spPr>
        <a:xfrm rot="10800000">
          <a:off x="53634" y="1285134"/>
          <a:ext cx="1680542" cy="1570720"/>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pt-BR" sz="1800" kern="1200" dirty="0"/>
            <a:t>1867 – 1º Ponte com Viga </a:t>
          </a:r>
          <a:r>
            <a:rPr lang="pt-BR" sz="1800" kern="1200" dirty="0" err="1"/>
            <a:t>Gerber</a:t>
          </a:r>
          <a:r>
            <a:rPr lang="pt-BR" sz="1800" kern="1200" dirty="0"/>
            <a:t> - Alemanha</a:t>
          </a:r>
        </a:p>
      </dsp:txBody>
      <dsp:txXfrm rot="10800000">
        <a:off x="101939" y="1285134"/>
        <a:ext cx="1583932" cy="152241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A03BD4-5C41-4A2B-825A-9E7F8C9AD8B3}">
      <dsp:nvSpPr>
        <dsp:cNvPr id="0" name=""/>
        <dsp:cNvSpPr/>
      </dsp:nvSpPr>
      <dsp:spPr>
        <a:xfrm>
          <a:off x="0" y="638"/>
          <a:ext cx="5906181" cy="149412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38D0EF-2D52-4135-AF5D-3972F5C51282}">
      <dsp:nvSpPr>
        <dsp:cNvPr id="0" name=""/>
        <dsp:cNvSpPr/>
      </dsp:nvSpPr>
      <dsp:spPr>
        <a:xfrm>
          <a:off x="451973" y="336816"/>
          <a:ext cx="821769" cy="8217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E3F0724-0BE9-4B15-9247-454074478144}">
      <dsp:nvSpPr>
        <dsp:cNvPr id="0" name=""/>
        <dsp:cNvSpPr/>
      </dsp:nvSpPr>
      <dsp:spPr>
        <a:xfrm>
          <a:off x="1725715" y="638"/>
          <a:ext cx="4180465" cy="1494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128" tIns="158128" rIns="158128" bIns="158128" numCol="1" spcCol="1270" anchor="ctr" anchorCtr="0">
          <a:noAutofit/>
        </a:bodyPr>
        <a:lstStyle/>
        <a:p>
          <a:pPr marL="0" lvl="0" indent="0" algn="l" defTabSz="1111250">
            <a:lnSpc>
              <a:spcPct val="90000"/>
            </a:lnSpc>
            <a:spcBef>
              <a:spcPct val="0"/>
            </a:spcBef>
            <a:spcAft>
              <a:spcPct val="35000"/>
            </a:spcAft>
            <a:buNone/>
          </a:pPr>
          <a:r>
            <a:rPr lang="pt-BR" sz="2500" b="1" kern="1200" dirty="0"/>
            <a:t>Galeria (bueiro) – de 2 a 3 m;</a:t>
          </a:r>
          <a:endParaRPr lang="en-US" sz="2500" kern="1200" dirty="0"/>
        </a:p>
      </dsp:txBody>
      <dsp:txXfrm>
        <a:off x="1725715" y="638"/>
        <a:ext cx="4180465" cy="1494125"/>
      </dsp:txXfrm>
    </dsp:sp>
    <dsp:sp modelId="{A519B3EA-DD57-4EAE-86A2-A51EA224099F}">
      <dsp:nvSpPr>
        <dsp:cNvPr id="0" name=""/>
        <dsp:cNvSpPr/>
      </dsp:nvSpPr>
      <dsp:spPr>
        <a:xfrm>
          <a:off x="0" y="1868296"/>
          <a:ext cx="5906181" cy="149412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132BB5-FB1E-4EF2-BAAC-76D3DC1F1594}">
      <dsp:nvSpPr>
        <dsp:cNvPr id="0" name=""/>
        <dsp:cNvSpPr/>
      </dsp:nvSpPr>
      <dsp:spPr>
        <a:xfrm>
          <a:off x="451973" y="2204474"/>
          <a:ext cx="821769" cy="8217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F5C7AC0-8F3C-4FD7-9425-039DD27A3E08}">
      <dsp:nvSpPr>
        <dsp:cNvPr id="0" name=""/>
        <dsp:cNvSpPr/>
      </dsp:nvSpPr>
      <dsp:spPr>
        <a:xfrm>
          <a:off x="1725715" y="1868296"/>
          <a:ext cx="4180465" cy="1494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128" tIns="158128" rIns="158128" bIns="158128" numCol="1" spcCol="1270" anchor="ctr" anchorCtr="0">
          <a:noAutofit/>
        </a:bodyPr>
        <a:lstStyle/>
        <a:p>
          <a:pPr marL="0" lvl="0" indent="0" algn="l" defTabSz="1111250">
            <a:lnSpc>
              <a:spcPct val="90000"/>
            </a:lnSpc>
            <a:spcBef>
              <a:spcPct val="0"/>
            </a:spcBef>
            <a:spcAft>
              <a:spcPct val="35000"/>
            </a:spcAft>
            <a:buNone/>
          </a:pPr>
          <a:r>
            <a:rPr lang="pt-BR" sz="2500" b="1" kern="1200" dirty="0"/>
            <a:t>Pontilhão – de 3 a 10 m;</a:t>
          </a:r>
          <a:endParaRPr lang="en-US" sz="2500" kern="1200" dirty="0"/>
        </a:p>
      </dsp:txBody>
      <dsp:txXfrm>
        <a:off x="1725715" y="1868296"/>
        <a:ext cx="4180465" cy="1494125"/>
      </dsp:txXfrm>
    </dsp:sp>
    <dsp:sp modelId="{C6D4EC05-DD1F-4CD7-A9E6-72E7843CD6AF}">
      <dsp:nvSpPr>
        <dsp:cNvPr id="0" name=""/>
        <dsp:cNvSpPr/>
      </dsp:nvSpPr>
      <dsp:spPr>
        <a:xfrm>
          <a:off x="0" y="3735953"/>
          <a:ext cx="5906181" cy="149412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2AE9CB-D999-45E1-A0F1-A5CD269207E2}">
      <dsp:nvSpPr>
        <dsp:cNvPr id="0" name=""/>
        <dsp:cNvSpPr/>
      </dsp:nvSpPr>
      <dsp:spPr>
        <a:xfrm>
          <a:off x="451973" y="4072131"/>
          <a:ext cx="821769" cy="8217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57BA434-2F04-41E7-BEC9-E0A6A922FDF2}">
      <dsp:nvSpPr>
        <dsp:cNvPr id="0" name=""/>
        <dsp:cNvSpPr/>
      </dsp:nvSpPr>
      <dsp:spPr>
        <a:xfrm>
          <a:off x="1725715" y="3735953"/>
          <a:ext cx="4180465" cy="1494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128" tIns="158128" rIns="158128" bIns="158128" numCol="1" spcCol="1270" anchor="ctr" anchorCtr="0">
          <a:noAutofit/>
        </a:bodyPr>
        <a:lstStyle/>
        <a:p>
          <a:pPr marL="0" lvl="0" indent="0" algn="l" defTabSz="1111250">
            <a:lnSpc>
              <a:spcPct val="90000"/>
            </a:lnSpc>
            <a:spcBef>
              <a:spcPct val="0"/>
            </a:spcBef>
            <a:spcAft>
              <a:spcPct val="35000"/>
            </a:spcAft>
            <a:buNone/>
          </a:pPr>
          <a:r>
            <a:rPr lang="pt-BR" sz="2500" b="1" kern="1200" dirty="0"/>
            <a:t>Ponte – acima de 10 m.</a:t>
          </a:r>
          <a:endParaRPr lang="en-US" sz="2500" kern="1200" dirty="0"/>
        </a:p>
      </dsp:txBody>
      <dsp:txXfrm>
        <a:off x="1725715" y="3735953"/>
        <a:ext cx="4180465" cy="1494125"/>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8.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pt-BR"/>
              <a:t>Clique para editar o título Mestre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4BB3D855-2285-46AA-A537-A8E88F2F3265}" type="datetimeFigureOut">
              <a:rPr lang="pt-BR" smtClean="0"/>
              <a:t>07/03/2022</a:t>
            </a:fld>
            <a:endParaRPr lang="pt-BR"/>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pt-BR"/>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F59F9A3E-88B7-4E6A-B379-6BB1928E519D}" type="slidenum">
              <a:rPr lang="pt-BR" smtClean="0"/>
              <a:t>‹nº›</a:t>
            </a:fld>
            <a:endParaRPr lang="pt-BR"/>
          </a:p>
        </p:txBody>
      </p:sp>
    </p:spTree>
    <p:extLst>
      <p:ext uri="{BB962C8B-B14F-4D97-AF65-F5344CB8AC3E}">
        <p14:creationId xmlns:p14="http://schemas.microsoft.com/office/powerpoint/2010/main" val="217736154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4BB3D855-2285-46AA-A537-A8E88F2F3265}" type="datetimeFigureOut">
              <a:rPr lang="pt-BR" smtClean="0"/>
              <a:t>07/03/2022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F59F9A3E-88B7-4E6A-B379-6BB1928E519D}" type="slidenum">
              <a:rPr lang="pt-BR" smtClean="0"/>
              <a:t>‹nº›</a:t>
            </a:fld>
            <a:endParaRPr lang="pt-BR"/>
          </a:p>
        </p:txBody>
      </p:sp>
    </p:spTree>
    <p:extLst>
      <p:ext uri="{BB962C8B-B14F-4D97-AF65-F5344CB8AC3E}">
        <p14:creationId xmlns:p14="http://schemas.microsoft.com/office/powerpoint/2010/main" val="349899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4BB3D855-2285-46AA-A537-A8E88F2F3265}" type="datetimeFigureOut">
              <a:rPr lang="pt-BR" smtClean="0"/>
              <a:t>07/03/2022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F59F9A3E-88B7-4E6A-B379-6BB1928E519D}" type="slidenum">
              <a:rPr lang="pt-BR" smtClean="0"/>
              <a:t>‹nº›</a:t>
            </a:fld>
            <a:endParaRPr lang="pt-BR"/>
          </a:p>
        </p:txBody>
      </p:sp>
    </p:spTree>
    <p:extLst>
      <p:ext uri="{BB962C8B-B14F-4D97-AF65-F5344CB8AC3E}">
        <p14:creationId xmlns:p14="http://schemas.microsoft.com/office/powerpoint/2010/main" val="1069022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4BB3D855-2285-46AA-A537-A8E88F2F3265}" type="datetimeFigureOut">
              <a:rPr lang="pt-BR" smtClean="0"/>
              <a:t>07/03/2022</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F59F9A3E-88B7-4E6A-B379-6BB1928E519D}" type="slidenum">
              <a:rPr lang="pt-BR" smtClean="0"/>
              <a:t>‹nº›</a:t>
            </a:fld>
            <a:endParaRPr lang="pt-BR"/>
          </a:p>
        </p:txBody>
      </p:sp>
    </p:spTree>
    <p:extLst>
      <p:ext uri="{BB962C8B-B14F-4D97-AF65-F5344CB8AC3E}">
        <p14:creationId xmlns:p14="http://schemas.microsoft.com/office/powerpoint/2010/main" val="3112525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pt-BR"/>
              <a:t>Clique para editar o título Mestre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4BB3D855-2285-46AA-A537-A8E88F2F3265}" type="datetimeFigureOut">
              <a:rPr lang="pt-BR" smtClean="0"/>
              <a:t>07/03/2022</a:t>
            </a:fld>
            <a:endParaRPr lang="pt-BR"/>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pt-BR"/>
          </a:p>
        </p:txBody>
      </p:sp>
      <p:sp>
        <p:nvSpPr>
          <p:cNvPr id="6" name="Slide Number Placeholder 5"/>
          <p:cNvSpPr>
            <a:spLocks noGrp="1"/>
          </p:cNvSpPr>
          <p:nvPr>
            <p:ph type="sldNum" sz="quarter" idx="12"/>
          </p:nvPr>
        </p:nvSpPr>
        <p:spPr>
          <a:xfrm>
            <a:off x="8604504" y="5211060"/>
            <a:ext cx="2112264" cy="228600"/>
          </a:xfrm>
        </p:spPr>
        <p:txBody>
          <a:bodyPr/>
          <a:lstStyle/>
          <a:p>
            <a:fld id="{F59F9A3E-88B7-4E6A-B379-6BB1928E519D}" type="slidenum">
              <a:rPr lang="pt-BR" smtClean="0"/>
              <a:t>‹nº›</a:t>
            </a:fld>
            <a:endParaRPr lang="pt-BR"/>
          </a:p>
        </p:txBody>
      </p:sp>
    </p:spTree>
    <p:extLst>
      <p:ext uri="{BB962C8B-B14F-4D97-AF65-F5344CB8AC3E}">
        <p14:creationId xmlns:p14="http://schemas.microsoft.com/office/powerpoint/2010/main" val="425347235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4BB3D855-2285-46AA-A537-A8E88F2F3265}" type="datetimeFigureOut">
              <a:rPr lang="pt-BR" smtClean="0"/>
              <a:t>07/03/2022</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F59F9A3E-88B7-4E6A-B379-6BB1928E519D}" type="slidenum">
              <a:rPr lang="pt-BR" smtClean="0"/>
              <a:t>‹nº›</a:t>
            </a:fld>
            <a:endParaRPr lang="pt-BR"/>
          </a:p>
        </p:txBody>
      </p:sp>
    </p:spTree>
    <p:extLst>
      <p:ext uri="{BB962C8B-B14F-4D97-AF65-F5344CB8AC3E}">
        <p14:creationId xmlns:p14="http://schemas.microsoft.com/office/powerpoint/2010/main" val="945478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4BB3D855-2285-46AA-A537-A8E88F2F3265}" type="datetimeFigureOut">
              <a:rPr lang="pt-BR" smtClean="0"/>
              <a:t>07/03/2022</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F59F9A3E-88B7-4E6A-B379-6BB1928E519D}" type="slidenum">
              <a:rPr lang="pt-BR" smtClean="0"/>
              <a:t>‹nº›</a:t>
            </a:fld>
            <a:endParaRPr lang="pt-BR"/>
          </a:p>
        </p:txBody>
      </p:sp>
    </p:spTree>
    <p:extLst>
      <p:ext uri="{BB962C8B-B14F-4D97-AF65-F5344CB8AC3E}">
        <p14:creationId xmlns:p14="http://schemas.microsoft.com/office/powerpoint/2010/main" val="2456836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4BB3D855-2285-46AA-A537-A8E88F2F3265}" type="datetimeFigureOut">
              <a:rPr lang="pt-BR" smtClean="0"/>
              <a:t>07/03/2022</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F59F9A3E-88B7-4E6A-B379-6BB1928E519D}" type="slidenum">
              <a:rPr lang="pt-BR" smtClean="0"/>
              <a:t>‹nº›</a:t>
            </a:fld>
            <a:endParaRPr lang="pt-BR"/>
          </a:p>
        </p:txBody>
      </p:sp>
    </p:spTree>
    <p:extLst>
      <p:ext uri="{BB962C8B-B14F-4D97-AF65-F5344CB8AC3E}">
        <p14:creationId xmlns:p14="http://schemas.microsoft.com/office/powerpoint/2010/main" val="837638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B3D855-2285-46AA-A537-A8E88F2F3265}" type="datetimeFigureOut">
              <a:rPr lang="pt-BR" smtClean="0"/>
              <a:t>07/03/2022</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F59F9A3E-88B7-4E6A-B379-6BB1928E519D}" type="slidenum">
              <a:rPr lang="pt-BR" smtClean="0"/>
              <a:t>‹nº›</a:t>
            </a:fld>
            <a:endParaRPr lang="pt-BR"/>
          </a:p>
        </p:txBody>
      </p:sp>
    </p:spTree>
    <p:extLst>
      <p:ext uri="{BB962C8B-B14F-4D97-AF65-F5344CB8AC3E}">
        <p14:creationId xmlns:p14="http://schemas.microsoft.com/office/powerpoint/2010/main" val="3232829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pt-BR"/>
              <a:t>Clique para editar o título Mestre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8" name="Date Placeholder 7"/>
          <p:cNvSpPr>
            <a:spLocks noGrp="1"/>
          </p:cNvSpPr>
          <p:nvPr>
            <p:ph type="dt" sz="half" idx="10"/>
          </p:nvPr>
        </p:nvSpPr>
        <p:spPr/>
        <p:txBody>
          <a:bodyPr/>
          <a:lstStyle/>
          <a:p>
            <a:fld id="{4BB3D855-2285-46AA-A537-A8E88F2F3265}" type="datetimeFigureOut">
              <a:rPr lang="pt-BR" smtClean="0"/>
              <a:t>07/03/2022</a:t>
            </a:fld>
            <a:endParaRPr lang="pt-BR"/>
          </a:p>
        </p:txBody>
      </p:sp>
      <p:sp>
        <p:nvSpPr>
          <p:cNvPr id="9" name="Footer Placeholder 8"/>
          <p:cNvSpPr>
            <a:spLocks noGrp="1"/>
          </p:cNvSpPr>
          <p:nvPr>
            <p:ph type="ftr" sz="quarter" idx="11"/>
          </p:nvPr>
        </p:nvSpPr>
        <p:spPr/>
        <p:txBody>
          <a:bodyPr/>
          <a:lstStyle>
            <a:lvl1pPr algn="r">
              <a:defRPr/>
            </a:lvl1pPr>
          </a:lstStyle>
          <a:p>
            <a:endParaRPr lang="pt-BR"/>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F59F9A3E-88B7-4E6A-B379-6BB1928E519D}" type="slidenum">
              <a:rPr lang="pt-BR" smtClean="0"/>
              <a:t>‹nº›</a:t>
            </a:fld>
            <a:endParaRPr lang="pt-BR"/>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38167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4BB3D855-2285-46AA-A537-A8E88F2F3265}" type="datetimeFigureOut">
              <a:rPr lang="pt-BR" smtClean="0"/>
              <a:t>07/03/2022</a:t>
            </a:fld>
            <a:endParaRPr lang="pt-BR"/>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pt-BR"/>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F59F9A3E-88B7-4E6A-B379-6BB1928E519D}" type="slidenum">
              <a:rPr lang="pt-BR" smtClean="0"/>
              <a:t>‹nº›</a:t>
            </a:fld>
            <a:endParaRPr lang="pt-BR"/>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42887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4BB3D855-2285-46AA-A537-A8E88F2F3265}" type="datetimeFigureOut">
              <a:rPr lang="pt-BR" smtClean="0"/>
              <a:t>07/03/2022</a:t>
            </a:fld>
            <a:endParaRPr lang="pt-BR"/>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pt-BR"/>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59F9A3E-88B7-4E6A-B379-6BB1928E519D}" type="slidenum">
              <a:rPr lang="pt-BR" smtClean="0"/>
              <a:t>‹nº›</a:t>
            </a:fld>
            <a:endParaRPr lang="pt-BR"/>
          </a:p>
        </p:txBody>
      </p:sp>
    </p:spTree>
    <p:extLst>
      <p:ext uri="{BB962C8B-B14F-4D97-AF65-F5344CB8AC3E}">
        <p14:creationId xmlns:p14="http://schemas.microsoft.com/office/powerpoint/2010/main" val="428692685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8.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3" Type="http://schemas.openxmlformats.org/officeDocument/2006/relationships/diagramLayout" Target="../diagrams/layout3.xml"/><Relationship Id="rId18" Type="http://schemas.openxmlformats.org/officeDocument/2006/relationships/diagramLayout" Target="../diagrams/layout4.xml"/><Relationship Id="rId26" Type="http://schemas.microsoft.com/office/2007/relationships/diagramDrawing" Target="../diagrams/drawing5.xml"/><Relationship Id="rId39" Type="http://schemas.openxmlformats.org/officeDocument/2006/relationships/diagramQuickStyle" Target="../diagrams/quickStyle8.xml"/><Relationship Id="rId21" Type="http://schemas.microsoft.com/office/2007/relationships/diagramDrawing" Target="../diagrams/drawing4.xml"/><Relationship Id="rId34" Type="http://schemas.openxmlformats.org/officeDocument/2006/relationships/diagramQuickStyle" Target="../diagrams/quickStyle7.xml"/><Relationship Id="rId7" Type="http://schemas.openxmlformats.org/officeDocument/2006/relationships/diagramData" Target="../diagrams/data2.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29" Type="http://schemas.openxmlformats.org/officeDocument/2006/relationships/diagramQuickStyle" Target="../diagrams/quickStyle6.xml"/><Relationship Id="rId41" Type="http://schemas.microsoft.com/office/2007/relationships/diagramDrawing" Target="../diagrams/drawing8.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24" Type="http://schemas.openxmlformats.org/officeDocument/2006/relationships/diagramQuickStyle" Target="../diagrams/quickStyle5.xml"/><Relationship Id="rId32" Type="http://schemas.openxmlformats.org/officeDocument/2006/relationships/diagramData" Target="../diagrams/data7.xml"/><Relationship Id="rId37" Type="http://schemas.openxmlformats.org/officeDocument/2006/relationships/diagramData" Target="../diagrams/data8.xml"/><Relationship Id="rId40" Type="http://schemas.openxmlformats.org/officeDocument/2006/relationships/diagramColors" Target="../diagrams/colors8.xml"/><Relationship Id="rId5" Type="http://schemas.openxmlformats.org/officeDocument/2006/relationships/diagramColors" Target="../diagrams/colors1.xml"/><Relationship Id="rId15" Type="http://schemas.openxmlformats.org/officeDocument/2006/relationships/diagramColors" Target="../diagrams/colors3.xml"/><Relationship Id="rId23" Type="http://schemas.openxmlformats.org/officeDocument/2006/relationships/diagramLayout" Target="../diagrams/layout5.xml"/><Relationship Id="rId28" Type="http://schemas.openxmlformats.org/officeDocument/2006/relationships/diagramLayout" Target="../diagrams/layout6.xml"/><Relationship Id="rId36" Type="http://schemas.microsoft.com/office/2007/relationships/diagramDrawing" Target="../diagrams/drawing7.xml"/><Relationship Id="rId10" Type="http://schemas.openxmlformats.org/officeDocument/2006/relationships/diagramColors" Target="../diagrams/colors2.xml"/><Relationship Id="rId19" Type="http://schemas.openxmlformats.org/officeDocument/2006/relationships/diagramQuickStyle" Target="../diagrams/quickStyle4.xml"/><Relationship Id="rId31" Type="http://schemas.microsoft.com/office/2007/relationships/diagramDrawing" Target="../diagrams/drawing6.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 Id="rId22" Type="http://schemas.openxmlformats.org/officeDocument/2006/relationships/diagramData" Target="../diagrams/data5.xml"/><Relationship Id="rId27" Type="http://schemas.openxmlformats.org/officeDocument/2006/relationships/diagramData" Target="../diagrams/data6.xml"/><Relationship Id="rId30" Type="http://schemas.openxmlformats.org/officeDocument/2006/relationships/diagramColors" Target="../diagrams/colors6.xml"/><Relationship Id="rId35" Type="http://schemas.openxmlformats.org/officeDocument/2006/relationships/diagramColors" Target="../diagrams/colors7.xml"/><Relationship Id="rId8" Type="http://schemas.openxmlformats.org/officeDocument/2006/relationships/diagramLayout" Target="../diagrams/layout2.xml"/><Relationship Id="rId3" Type="http://schemas.openxmlformats.org/officeDocument/2006/relationships/diagramLayout" Target="../diagrams/layout1.xml"/><Relationship Id="rId12" Type="http://schemas.openxmlformats.org/officeDocument/2006/relationships/diagramData" Target="../diagrams/data3.xml"/><Relationship Id="rId17" Type="http://schemas.openxmlformats.org/officeDocument/2006/relationships/diagramData" Target="../diagrams/data4.xml"/><Relationship Id="rId25" Type="http://schemas.openxmlformats.org/officeDocument/2006/relationships/diagramColors" Target="../diagrams/colors5.xml"/><Relationship Id="rId33" Type="http://schemas.openxmlformats.org/officeDocument/2006/relationships/diagramLayout" Target="../diagrams/layout7.xml"/><Relationship Id="rId38" Type="http://schemas.openxmlformats.org/officeDocument/2006/relationships/diagramLayout" Target="../diagrams/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6.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6.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2.jpg"/><Relationship Id="rId1" Type="http://schemas.openxmlformats.org/officeDocument/2006/relationships/slideLayout" Target="../slideLayouts/slideLayout6.xml"/><Relationship Id="rId5" Type="http://schemas.openxmlformats.org/officeDocument/2006/relationships/image" Target="../media/image85.jpeg"/><Relationship Id="rId4" Type="http://schemas.openxmlformats.org/officeDocument/2006/relationships/image" Target="../media/image84.jpeg"/></Relationships>
</file>

<file path=ppt/slides/_rels/slide3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2.jpg"/><Relationship Id="rId1" Type="http://schemas.openxmlformats.org/officeDocument/2006/relationships/slideLayout" Target="../slideLayouts/slideLayout6.xml"/><Relationship Id="rId4" Type="http://schemas.openxmlformats.org/officeDocument/2006/relationships/image" Target="../media/image86.jpeg"/></Relationships>
</file>

<file path=ppt/slides/_rels/slide3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2.jpg"/><Relationship Id="rId1" Type="http://schemas.openxmlformats.org/officeDocument/2006/relationships/slideLayout" Target="../slideLayouts/slideLayout6.xml"/><Relationship Id="rId4" Type="http://schemas.openxmlformats.org/officeDocument/2006/relationships/image" Target="../media/image79.jpeg"/></Relationships>
</file>

<file path=ppt/slides/_rels/slide3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2.jpg"/><Relationship Id="rId1" Type="http://schemas.openxmlformats.org/officeDocument/2006/relationships/slideLayout" Target="../slideLayouts/slideLayout6.xml"/><Relationship Id="rId6" Type="http://schemas.openxmlformats.org/officeDocument/2006/relationships/image" Target="../media/image89.jpeg"/><Relationship Id="rId5" Type="http://schemas.microsoft.com/office/2007/relationships/hdphoto" Target="../media/hdphoto1.wdp"/><Relationship Id="rId4" Type="http://schemas.openxmlformats.org/officeDocument/2006/relationships/image" Target="../media/image88.jpeg"/></Relationships>
</file>

<file path=ppt/slides/_rels/slide3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2.jpg"/><Relationship Id="rId1" Type="http://schemas.openxmlformats.org/officeDocument/2006/relationships/slideLayout" Target="../slideLayouts/slideLayout6.xml"/><Relationship Id="rId5" Type="http://schemas.openxmlformats.org/officeDocument/2006/relationships/image" Target="../media/image92.jpeg"/><Relationship Id="rId4" Type="http://schemas.openxmlformats.org/officeDocument/2006/relationships/image" Target="../media/image91.jpeg"/></Relationships>
</file>

<file path=ppt/slides/_rels/slide3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94.png"/><Relationship Id="rId2" Type="http://schemas.openxmlformats.org/officeDocument/2006/relationships/diagramData" Target="../diagrams/data13.xml"/><Relationship Id="rId1" Type="http://schemas.openxmlformats.org/officeDocument/2006/relationships/slideLayout" Target="../slideLayouts/slideLayout6.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95.png"/><Relationship Id="rId2" Type="http://schemas.openxmlformats.org/officeDocument/2006/relationships/diagramData" Target="../diagrams/data14.xml"/><Relationship Id="rId1" Type="http://schemas.openxmlformats.org/officeDocument/2006/relationships/slideLayout" Target="../slideLayouts/slideLayout6.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6.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102.png"/></Relationships>
</file>

<file path=ppt/slides/_rels/slide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2.jpg"/><Relationship Id="rId1" Type="http://schemas.openxmlformats.org/officeDocument/2006/relationships/slideLayout" Target="../slideLayouts/slideLayout6.xml"/><Relationship Id="rId5" Type="http://schemas.openxmlformats.org/officeDocument/2006/relationships/image" Target="../media/image97.png"/><Relationship Id="rId4" Type="http://schemas.openxmlformats.org/officeDocument/2006/relationships/image" Target="../media/image104.jpeg"/></Relationships>
</file>

<file path=ppt/slides/_rels/slide4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6.xml"/><Relationship Id="rId5" Type="http://schemas.openxmlformats.org/officeDocument/2006/relationships/image" Target="../media/image108.png"/><Relationship Id="rId4" Type="http://schemas.openxmlformats.org/officeDocument/2006/relationships/image" Target="../media/image107.png"/></Relationships>
</file>

<file path=ppt/slides/_rels/slide4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1.png"/><Relationship Id="rId1" Type="http://schemas.openxmlformats.org/officeDocument/2006/relationships/slideLayout" Target="../slideLayouts/slideLayout6.xml"/><Relationship Id="rId4" Type="http://schemas.openxmlformats.org/officeDocument/2006/relationships/image" Target="../media/image1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6.xml"/><Relationship Id="rId4" Type="http://schemas.openxmlformats.org/officeDocument/2006/relationships/image" Target="../media/image115.jpeg"/></Relationships>
</file>

<file path=ppt/slides/_rels/slide5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 Id="rId5" Type="http://schemas.openxmlformats.org/officeDocument/2006/relationships/image" Target="../media/image119.jpeg"/><Relationship Id="rId4" Type="http://schemas.openxmlformats.org/officeDocument/2006/relationships/image" Target="../media/image118.jpeg"/></Relationships>
</file>

<file path=ppt/slides/_rels/slide5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6.xml"/><Relationship Id="rId4" Type="http://schemas.openxmlformats.org/officeDocument/2006/relationships/image" Target="../media/image98.jpeg"/></Relationships>
</file>

<file path=ppt/slides/_rels/slide5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6.xml"/><Relationship Id="rId4" Type="http://schemas.openxmlformats.org/officeDocument/2006/relationships/image" Target="../media/image124.png"/></Relationships>
</file>

<file path=ppt/slides/_rels/slide5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 Id="rId5" Type="http://schemas.openxmlformats.org/officeDocument/2006/relationships/image" Target="../media/image128.jpeg"/><Relationship Id="rId4" Type="http://schemas.openxmlformats.org/officeDocument/2006/relationships/image" Target="../media/image127.jpeg"/></Relationships>
</file>

<file path=ppt/slides/_rels/slide5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6.xml"/><Relationship Id="rId4" Type="http://schemas.openxmlformats.org/officeDocument/2006/relationships/image" Target="../media/image99.png"/></Relationships>
</file>

<file path=ppt/slides/_rels/slide5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32.jpeg"/><Relationship Id="rId1" Type="http://schemas.openxmlformats.org/officeDocument/2006/relationships/slideLayout" Target="../slideLayouts/slideLayout2.xml"/><Relationship Id="rId4" Type="http://schemas.openxmlformats.org/officeDocument/2006/relationships/image" Target="../media/image133.jpeg"/></Relationships>
</file>

<file path=ppt/slides/_rels/slide5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34.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 Id="rId4" Type="http://schemas.openxmlformats.org/officeDocument/2006/relationships/image" Target="../media/image137.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87.jpeg"/><Relationship Id="rId1" Type="http://schemas.openxmlformats.org/officeDocument/2006/relationships/slideLayout" Target="../slideLayouts/slideLayout6.xml"/><Relationship Id="rId5" Type="http://schemas.openxmlformats.org/officeDocument/2006/relationships/image" Target="../media/image140.png"/><Relationship Id="rId4" Type="http://schemas.openxmlformats.org/officeDocument/2006/relationships/image" Target="../media/image139.jpeg"/></Relationships>
</file>

<file path=ppt/slides/_rels/slide6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2.jpg"/><Relationship Id="rId1" Type="http://schemas.openxmlformats.org/officeDocument/2006/relationships/slideLayout" Target="../slideLayouts/slideLayout6.xml"/><Relationship Id="rId5" Type="http://schemas.openxmlformats.org/officeDocument/2006/relationships/image" Target="../media/image146.jpeg"/><Relationship Id="rId4" Type="http://schemas.openxmlformats.org/officeDocument/2006/relationships/image" Target="../media/image145.jpeg"/></Relationships>
</file>

<file path=ppt/slides/_rels/slide6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2.jpg"/><Relationship Id="rId1" Type="http://schemas.openxmlformats.org/officeDocument/2006/relationships/slideLayout" Target="../slideLayouts/slideLayout6.xml"/><Relationship Id="rId5" Type="http://schemas.openxmlformats.org/officeDocument/2006/relationships/image" Target="../media/image149.jpeg"/><Relationship Id="rId4" Type="http://schemas.openxmlformats.org/officeDocument/2006/relationships/image" Target="../media/image148.jpeg"/></Relationships>
</file>

<file path=ppt/slides/_rels/slide6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37B80A51-3224-4134-8413-79708750D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92C6BB88-5524-41E6-8092-5F71A0FE4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004723"/>
            <a:ext cx="11281609" cy="2396079"/>
          </a:xfrm>
          <a:prstGeom prst="rect">
            <a:avLst/>
          </a:prstGeom>
          <a:solidFill>
            <a:schemeClr val="accent1"/>
          </a:solidFill>
          <a:ln w="6350" cap="flat" cmpd="sng" algn="ctr">
            <a:noFill/>
            <a:prstDash val="solid"/>
          </a:ln>
          <a:effectLst>
            <a:outerShdw blurRad="50800" algn="ctr" rotWithShape="0">
              <a:prstClr val="black">
                <a:alpha val="66000"/>
              </a:prstClr>
            </a:outerShdw>
            <a:softEdge rad="0"/>
          </a:effectLst>
        </p:spPr>
      </p:sp>
      <p:sp>
        <p:nvSpPr>
          <p:cNvPr id="81" name="Rectangle 80">
            <a:extLst>
              <a:ext uri="{FF2B5EF4-FFF2-40B4-BE49-F238E27FC236}">
                <a16:creationId xmlns:a16="http://schemas.microsoft.com/office/drawing/2014/main" id="{3CA1C36C-0CCE-4EF8-B411-E7A82580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4169490"/>
            <a:ext cx="10954512" cy="2066544"/>
          </a:xfrm>
          <a:prstGeom prst="rect">
            <a:avLst/>
          </a:prstGeom>
          <a:noFill/>
          <a:ln w="6350" cap="sq" cmpd="sng" algn="ctr">
            <a:solidFill>
              <a:srgbClr val="FFFFFF"/>
            </a:solidFill>
            <a:prstDash val="solid"/>
            <a:miter lim="800000"/>
          </a:ln>
          <a:effectLst/>
        </p:spPr>
      </p:sp>
      <p:sp>
        <p:nvSpPr>
          <p:cNvPr id="2" name="Título 1">
            <a:extLst>
              <a:ext uri="{FF2B5EF4-FFF2-40B4-BE49-F238E27FC236}">
                <a16:creationId xmlns:a16="http://schemas.microsoft.com/office/drawing/2014/main" id="{BE192E8A-7665-4CCD-9C46-BB6AFA25B143}"/>
              </a:ext>
            </a:extLst>
          </p:cNvPr>
          <p:cNvSpPr>
            <a:spLocks noGrp="1"/>
          </p:cNvSpPr>
          <p:nvPr>
            <p:ph type="ctrTitle"/>
          </p:nvPr>
        </p:nvSpPr>
        <p:spPr>
          <a:xfrm>
            <a:off x="734060" y="4328598"/>
            <a:ext cx="10694388" cy="1151587"/>
          </a:xfrm>
        </p:spPr>
        <p:txBody>
          <a:bodyPr>
            <a:normAutofit/>
          </a:bodyPr>
          <a:lstStyle/>
          <a:p>
            <a:r>
              <a:rPr lang="pt-BR" sz="3800">
                <a:solidFill>
                  <a:srgbClr val="FFFFFF"/>
                </a:solidFill>
              </a:rPr>
              <a:t>Introdução, HISTÓRICO e Conceitos Gerais</a:t>
            </a:r>
          </a:p>
        </p:txBody>
      </p:sp>
      <p:sp>
        <p:nvSpPr>
          <p:cNvPr id="3" name="Subtítulo 2">
            <a:extLst>
              <a:ext uri="{FF2B5EF4-FFF2-40B4-BE49-F238E27FC236}">
                <a16:creationId xmlns:a16="http://schemas.microsoft.com/office/drawing/2014/main" id="{CE84EE11-E555-4DC1-A368-AF4F9B80FE03}"/>
              </a:ext>
            </a:extLst>
          </p:cNvPr>
          <p:cNvSpPr>
            <a:spLocks noGrp="1"/>
          </p:cNvSpPr>
          <p:nvPr>
            <p:ph type="subTitle" idx="1"/>
          </p:nvPr>
        </p:nvSpPr>
        <p:spPr>
          <a:xfrm>
            <a:off x="734060" y="5480185"/>
            <a:ext cx="10694388" cy="381186"/>
          </a:xfrm>
        </p:spPr>
        <p:txBody>
          <a:bodyPr>
            <a:normAutofit/>
          </a:bodyPr>
          <a:lstStyle/>
          <a:p>
            <a:pPr>
              <a:spcAft>
                <a:spcPts val="600"/>
              </a:spcAft>
            </a:pPr>
            <a:r>
              <a:rPr lang="pt-BR">
                <a:solidFill>
                  <a:srgbClr val="FFFFFF"/>
                </a:solidFill>
              </a:rPr>
              <a:t>Disponível em: www.tallesmello.com.br</a:t>
            </a:r>
          </a:p>
        </p:txBody>
      </p:sp>
      <p:pic>
        <p:nvPicPr>
          <p:cNvPr id="4098" name="Picture 2" descr="H2FOZ | Notícias | Foz do Iguaçu | Protocolo propõe reabertura da ...">
            <a:extLst>
              <a:ext uri="{FF2B5EF4-FFF2-40B4-BE49-F238E27FC236}">
                <a16:creationId xmlns:a16="http://schemas.microsoft.com/office/drawing/2014/main" id="{41E7BBB6-0183-47EE-8135-D25DA5160F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545" r="2" b="25264"/>
          <a:stretch/>
        </p:blipFill>
        <p:spPr bwMode="auto">
          <a:xfrm>
            <a:off x="1315738" y="447333"/>
            <a:ext cx="9556513" cy="3235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348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E9B969E-CD96-4162-BA90-449BBDA95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23162"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useBgFill="1">
        <p:nvSpPr>
          <p:cNvPr id="73" name="Rectangle 72">
            <a:extLst>
              <a:ext uri="{FF2B5EF4-FFF2-40B4-BE49-F238E27FC236}">
                <a16:creationId xmlns:a16="http://schemas.microsoft.com/office/drawing/2014/main" id="{6B6401A4-FEE5-4976-857C-1FD0CDB2E2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3162" y="0"/>
            <a:ext cx="816874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Arte">
            <a:extLst>
              <a:ext uri="{FF2B5EF4-FFF2-40B4-BE49-F238E27FC236}">
                <a16:creationId xmlns:a16="http://schemas.microsoft.com/office/drawing/2014/main" id="{BAF22230-E13B-4306-95B2-55B0D459632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32755" y="105692"/>
            <a:ext cx="5127592" cy="6253163"/>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047AF1DF-6993-45FB-92A5-C36B1A680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25029" cy="6858000"/>
          </a:xfrm>
          <a:prstGeom prst="rect">
            <a:avLst/>
          </a:prstGeom>
          <a:blipFill dpi="0" rotWithShape="1">
            <a:blip r:embed="rId3">
              <a:alphaModFix amt="6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992CB21E-59D1-48F6-A8A8-4CCCA768327E}"/>
              </a:ext>
            </a:extLst>
          </p:cNvPr>
          <p:cNvSpPr>
            <a:spLocks noGrp="1"/>
          </p:cNvSpPr>
          <p:nvPr>
            <p:ph type="title"/>
          </p:nvPr>
        </p:nvSpPr>
        <p:spPr>
          <a:xfrm>
            <a:off x="643433" y="643464"/>
            <a:ext cx="2888344" cy="1428737"/>
          </a:xfrm>
        </p:spPr>
        <p:txBody>
          <a:bodyPr>
            <a:normAutofit/>
          </a:bodyPr>
          <a:lstStyle/>
          <a:p>
            <a:r>
              <a:rPr lang="pt-BR" sz="3200" dirty="0">
                <a:solidFill>
                  <a:srgbClr val="FFFFFF"/>
                </a:solidFill>
              </a:rPr>
              <a:t>Ponte Hong Kong-</a:t>
            </a:r>
            <a:r>
              <a:rPr lang="pt-BR" sz="3200" dirty="0" err="1">
                <a:solidFill>
                  <a:srgbClr val="FFFFFF"/>
                </a:solidFill>
              </a:rPr>
              <a:t>Zhuhai</a:t>
            </a:r>
            <a:r>
              <a:rPr lang="pt-BR" sz="3200" dirty="0">
                <a:solidFill>
                  <a:srgbClr val="FFFFFF"/>
                </a:solidFill>
              </a:rPr>
              <a:t>-Macau</a:t>
            </a:r>
          </a:p>
        </p:txBody>
      </p:sp>
      <p:sp>
        <p:nvSpPr>
          <p:cNvPr id="3" name="Espaço Reservado para Conteúdo 2">
            <a:extLst>
              <a:ext uri="{FF2B5EF4-FFF2-40B4-BE49-F238E27FC236}">
                <a16:creationId xmlns:a16="http://schemas.microsoft.com/office/drawing/2014/main" id="{06A04A97-458D-425A-B6E9-36330152B2E2}"/>
              </a:ext>
            </a:extLst>
          </p:cNvPr>
          <p:cNvSpPr>
            <a:spLocks noGrp="1"/>
          </p:cNvSpPr>
          <p:nvPr>
            <p:ph idx="1"/>
          </p:nvPr>
        </p:nvSpPr>
        <p:spPr>
          <a:xfrm>
            <a:off x="256675" y="2184036"/>
            <a:ext cx="3766488" cy="4489480"/>
          </a:xfrm>
        </p:spPr>
        <p:txBody>
          <a:bodyPr>
            <a:normAutofit/>
          </a:bodyPr>
          <a:lstStyle/>
          <a:p>
            <a:pPr algn="just"/>
            <a:r>
              <a:rPr lang="pt-BR" sz="2000" dirty="0">
                <a:solidFill>
                  <a:srgbClr val="FFFFFF"/>
                </a:solidFill>
              </a:rPr>
              <a:t>A ponte faz parte do plano da China de criar uma Grande Área de Baía, incluindo Hong Kong, Macau e outras nove cidades no sul da China - na esperança de competir com as de São Francisco, Nova York e Tóquio.</a:t>
            </a:r>
          </a:p>
        </p:txBody>
      </p:sp>
      <p:sp>
        <p:nvSpPr>
          <p:cNvPr id="11" name="CaixaDeTexto 10">
            <a:extLst>
              <a:ext uri="{FF2B5EF4-FFF2-40B4-BE49-F238E27FC236}">
                <a16:creationId xmlns:a16="http://schemas.microsoft.com/office/drawing/2014/main" id="{8C68D7B1-AE0F-4440-B6F8-461B26471D8D}"/>
              </a:ext>
            </a:extLst>
          </p:cNvPr>
          <p:cNvSpPr txBox="1"/>
          <p:nvPr/>
        </p:nvSpPr>
        <p:spPr>
          <a:xfrm>
            <a:off x="6965981" y="6509072"/>
            <a:ext cx="6098344" cy="338554"/>
          </a:xfrm>
          <a:prstGeom prst="rect">
            <a:avLst/>
          </a:prstGeom>
          <a:noFill/>
        </p:spPr>
        <p:txBody>
          <a:bodyPr wrap="square">
            <a:spAutoFit/>
          </a:bodyPr>
          <a:lstStyle/>
          <a:p>
            <a:r>
              <a:rPr lang="pt-BR" sz="1600" dirty="0"/>
              <a:t>https://www.youtube.com/watch?v=Fn2cZ_Fo66E</a:t>
            </a:r>
          </a:p>
        </p:txBody>
      </p:sp>
      <p:pic>
        <p:nvPicPr>
          <p:cNvPr id="2052" name="Picture 4" descr="Ponte Hong Kong-Zhuhai-Macau abre oficialmente ao ...">
            <a:extLst>
              <a:ext uri="{FF2B5EF4-FFF2-40B4-BE49-F238E27FC236}">
                <a16:creationId xmlns:a16="http://schemas.microsoft.com/office/drawing/2014/main" id="{939F95A7-EEEA-47D4-B400-39C3817162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4013" y="105692"/>
            <a:ext cx="2662984" cy="133149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hina inaugura maior ponte marítima do mundo | Notícias ...">
            <a:extLst>
              <a:ext uri="{FF2B5EF4-FFF2-40B4-BE49-F238E27FC236}">
                <a16:creationId xmlns:a16="http://schemas.microsoft.com/office/drawing/2014/main" id="{5BF429A9-EBAC-4DE0-9AF6-63A98C1148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5112" y="3037920"/>
            <a:ext cx="2648291" cy="149061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olha de Maputo - Notícias - Internacional - Xi Jinping inaugura ...">
            <a:extLst>
              <a:ext uri="{FF2B5EF4-FFF2-40B4-BE49-F238E27FC236}">
                <a16:creationId xmlns:a16="http://schemas.microsoft.com/office/drawing/2014/main" id="{A096ACA5-8119-4D4C-A285-F6242A51A1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4013" y="4653508"/>
            <a:ext cx="2662984" cy="177879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hina inaugurou a maior ponte marítima do mundo">
            <a:extLst>
              <a:ext uri="{FF2B5EF4-FFF2-40B4-BE49-F238E27FC236}">
                <a16:creationId xmlns:a16="http://schemas.microsoft.com/office/drawing/2014/main" id="{2372F0EA-6BC0-41E0-8C1D-1BB73FBF84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5113" y="1562162"/>
            <a:ext cx="2648290" cy="1350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218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2CE4DC00-5E49-42F4-B341-44AAE3275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11724043"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FD96ACCC-D41C-490F-A228-55B9CDE13C90}"/>
              </a:ext>
            </a:extLst>
          </p:cNvPr>
          <p:cNvSpPr>
            <a:spLocks noGrp="1"/>
          </p:cNvSpPr>
          <p:nvPr>
            <p:ph type="title"/>
          </p:nvPr>
        </p:nvSpPr>
        <p:spPr>
          <a:xfrm>
            <a:off x="868680" y="642593"/>
            <a:ext cx="6281928" cy="1744183"/>
          </a:xfrm>
        </p:spPr>
        <p:txBody>
          <a:bodyPr>
            <a:normAutofit fontScale="90000"/>
          </a:bodyPr>
          <a:lstStyle/>
          <a:p>
            <a:r>
              <a:rPr lang="pt-BR" dirty="0"/>
              <a:t>Futuro Recorde Mundial de Vão Livre</a:t>
            </a:r>
          </a:p>
        </p:txBody>
      </p:sp>
      <p:pic>
        <p:nvPicPr>
          <p:cNvPr id="3076" name="Picture 4" descr="Turquia ergue ponte-pênsil com maior vão do mundo | Cimento Itambé">
            <a:extLst>
              <a:ext uri="{FF2B5EF4-FFF2-40B4-BE49-F238E27FC236}">
                <a16:creationId xmlns:a16="http://schemas.microsoft.com/office/drawing/2014/main" id="{BBD044C7-C530-4C05-9C40-CBE84E0A45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777" r="1" b="1"/>
          <a:stretch/>
        </p:blipFill>
        <p:spPr bwMode="auto">
          <a:xfrm>
            <a:off x="7903029" y="237745"/>
            <a:ext cx="4058758" cy="2045209"/>
          </a:xfrm>
          <a:prstGeom prst="rect">
            <a:avLst/>
          </a:prstGeom>
          <a:noFill/>
          <a:extLst>
            <a:ext uri="{909E8E84-426E-40DD-AFC4-6F175D3DCCD1}">
              <a14:hiddenFill xmlns:a14="http://schemas.microsoft.com/office/drawing/2010/main">
                <a:solidFill>
                  <a:srgbClr val="FFFFFF"/>
                </a:solidFill>
              </a14:hiddenFill>
            </a:ext>
          </a:extLst>
        </p:spPr>
      </p:pic>
      <p:sp>
        <p:nvSpPr>
          <p:cNvPr id="3" name="Espaço Reservado para Conteúdo 2">
            <a:extLst>
              <a:ext uri="{FF2B5EF4-FFF2-40B4-BE49-F238E27FC236}">
                <a16:creationId xmlns:a16="http://schemas.microsoft.com/office/drawing/2014/main" id="{A5C14D2E-206A-448A-843F-6CF318C5BD4C}"/>
              </a:ext>
            </a:extLst>
          </p:cNvPr>
          <p:cNvSpPr>
            <a:spLocks noGrp="1"/>
          </p:cNvSpPr>
          <p:nvPr>
            <p:ph idx="1"/>
          </p:nvPr>
        </p:nvSpPr>
        <p:spPr>
          <a:xfrm>
            <a:off x="577516" y="2165685"/>
            <a:ext cx="7090610" cy="4454570"/>
          </a:xfrm>
        </p:spPr>
        <p:txBody>
          <a:bodyPr>
            <a:normAutofit/>
          </a:bodyPr>
          <a:lstStyle/>
          <a:p>
            <a:pPr algn="just"/>
            <a:r>
              <a:rPr lang="pt-BR" sz="2100" dirty="0"/>
              <a:t>Um consórcio de empreiteiras sul-coreanas e turcas (</a:t>
            </a:r>
            <a:r>
              <a:rPr lang="pt-BR" sz="2100" dirty="0" err="1"/>
              <a:t>Daelim</a:t>
            </a:r>
            <a:r>
              <a:rPr lang="pt-BR" sz="2100" dirty="0"/>
              <a:t>, SK E &amp; C e </a:t>
            </a:r>
            <a:r>
              <a:rPr lang="pt-BR" sz="2100" dirty="0" err="1"/>
              <a:t>Limak</a:t>
            </a:r>
            <a:r>
              <a:rPr lang="pt-BR" sz="2100" dirty="0"/>
              <a:t>, </a:t>
            </a:r>
            <a:r>
              <a:rPr lang="pt-BR" sz="2100" dirty="0" err="1"/>
              <a:t>Yapi</a:t>
            </a:r>
            <a:r>
              <a:rPr lang="pt-BR" sz="2100" dirty="0"/>
              <a:t> </a:t>
            </a:r>
            <a:r>
              <a:rPr lang="pt-BR" sz="2100" dirty="0" err="1"/>
              <a:t>Merkezi</a:t>
            </a:r>
            <a:r>
              <a:rPr lang="pt-BR" sz="2100" dirty="0"/>
              <a:t> OGG) iniciou em 18 de março de 2017 a instalação do canteiro de obras para a construção da ponte-pênsil com o maior vão livre do mundo. Batizada de </a:t>
            </a:r>
            <a:r>
              <a:rPr lang="pt-BR" sz="2100" dirty="0" err="1"/>
              <a:t>Çanakkale</a:t>
            </a:r>
            <a:r>
              <a:rPr lang="pt-BR" sz="2100" dirty="0"/>
              <a:t> 1915, a estrutura terá 3,8 quilômetros de comprimento e vão livre de 2.023 metros. Quando pronta, terá superado a </a:t>
            </a:r>
            <a:r>
              <a:rPr lang="pt-BR" sz="2100" dirty="0" err="1"/>
              <a:t>Akashi-Kaikyo</a:t>
            </a:r>
            <a:r>
              <a:rPr lang="pt-BR" sz="2100" dirty="0"/>
              <a:t>, no Japão, com vão livre de 1.991 metros e extensão total de 3,9 quilômetros. O cronograma da </a:t>
            </a:r>
            <a:r>
              <a:rPr lang="pt-BR" sz="2100" dirty="0" err="1"/>
              <a:t>Çanakkale</a:t>
            </a:r>
            <a:r>
              <a:rPr lang="pt-BR" sz="2100" dirty="0"/>
              <a:t> 1915 prevê a entrega em 2023, para coincidir com o centenário da proclamação da república turca. </a:t>
            </a:r>
          </a:p>
        </p:txBody>
      </p:sp>
      <p:pic>
        <p:nvPicPr>
          <p:cNvPr id="3074" name="Picture 2" descr="das obras da Ferroeste, engenharia">
            <a:extLst>
              <a:ext uri="{FF2B5EF4-FFF2-40B4-BE49-F238E27FC236}">
                <a16:creationId xmlns:a16="http://schemas.microsoft.com/office/drawing/2014/main" id="{4D745180-25F6-42E1-88B5-8B43AD6B52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086" b="2"/>
          <a:stretch/>
        </p:blipFill>
        <p:spPr bwMode="auto">
          <a:xfrm>
            <a:off x="7903029" y="2359153"/>
            <a:ext cx="4058758" cy="205092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urquia ergue ponte-pênsil com maior vão do mundo">
            <a:extLst>
              <a:ext uri="{FF2B5EF4-FFF2-40B4-BE49-F238E27FC236}">
                <a16:creationId xmlns:a16="http://schemas.microsoft.com/office/drawing/2014/main" id="{EB0D3061-0011-4E28-8549-FD03569A47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971" r="1" b="6452"/>
          <a:stretch/>
        </p:blipFill>
        <p:spPr bwMode="auto">
          <a:xfrm>
            <a:off x="7903029" y="4486274"/>
            <a:ext cx="4058758" cy="2133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718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51A4F4A1-146B-4D29-852A-F60996679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noFill/>
          <a:ln w="6350" cap="sq" cmpd="sng" algn="ctr">
            <a:solidFill>
              <a:schemeClr val="tx1">
                <a:lumMod val="75000"/>
                <a:lumOff val="25000"/>
              </a:schemeClr>
            </a:solidFill>
            <a:prstDash val="solid"/>
            <a:miter lim="800000"/>
          </a:ln>
          <a:effectLst/>
        </p:spPr>
      </p:sp>
      <p:sp>
        <p:nvSpPr>
          <p:cNvPr id="2" name="Título 1">
            <a:extLst>
              <a:ext uri="{FF2B5EF4-FFF2-40B4-BE49-F238E27FC236}">
                <a16:creationId xmlns:a16="http://schemas.microsoft.com/office/drawing/2014/main" id="{E4BF2D48-ABF5-4F70-9196-73857A6107BA}"/>
              </a:ext>
            </a:extLst>
          </p:cNvPr>
          <p:cNvSpPr>
            <a:spLocks noGrp="1"/>
          </p:cNvSpPr>
          <p:nvPr>
            <p:ph type="title"/>
          </p:nvPr>
        </p:nvSpPr>
        <p:spPr>
          <a:xfrm>
            <a:off x="4087673" y="336383"/>
            <a:ext cx="7417925" cy="1517035"/>
          </a:xfrm>
        </p:spPr>
        <p:txBody>
          <a:bodyPr>
            <a:normAutofit/>
          </a:bodyPr>
          <a:lstStyle/>
          <a:p>
            <a:r>
              <a:rPr lang="pt-BR" dirty="0">
                <a:solidFill>
                  <a:schemeClr val="tx1">
                    <a:lumMod val="75000"/>
                    <a:lumOff val="25000"/>
                  </a:schemeClr>
                </a:solidFill>
              </a:rPr>
              <a:t>Definição</a:t>
            </a:r>
          </a:p>
        </p:txBody>
      </p:sp>
      <p:sp>
        <p:nvSpPr>
          <p:cNvPr id="3" name="Espaço Reservado para Conteúdo 2">
            <a:extLst>
              <a:ext uri="{FF2B5EF4-FFF2-40B4-BE49-F238E27FC236}">
                <a16:creationId xmlns:a16="http://schemas.microsoft.com/office/drawing/2014/main" id="{3F4DD496-55E5-4C91-9FA7-B33E786E4AFC}"/>
              </a:ext>
            </a:extLst>
          </p:cNvPr>
          <p:cNvSpPr>
            <a:spLocks noGrp="1"/>
          </p:cNvSpPr>
          <p:nvPr>
            <p:ph idx="1"/>
          </p:nvPr>
        </p:nvSpPr>
        <p:spPr>
          <a:xfrm>
            <a:off x="3844615" y="1547446"/>
            <a:ext cx="7417925" cy="4429344"/>
          </a:xfrm>
        </p:spPr>
        <p:txBody>
          <a:bodyPr>
            <a:normAutofit/>
          </a:bodyPr>
          <a:lstStyle/>
          <a:p>
            <a:pPr algn="just">
              <a:lnSpc>
                <a:spcPct val="90000"/>
              </a:lnSpc>
            </a:pPr>
            <a:r>
              <a:rPr lang="pt-BR" sz="2000" dirty="0">
                <a:solidFill>
                  <a:schemeClr val="tx1">
                    <a:lumMod val="75000"/>
                    <a:lumOff val="25000"/>
                  </a:schemeClr>
                </a:solidFill>
              </a:rPr>
              <a:t>“No sentido genérico ponte é qualquer coisa criada para vencer um obstáculo.”</a:t>
            </a:r>
          </a:p>
          <a:p>
            <a:pPr algn="just">
              <a:lnSpc>
                <a:spcPct val="90000"/>
              </a:lnSpc>
            </a:pPr>
            <a:r>
              <a:rPr lang="pt-BR" sz="2000" dirty="0">
                <a:solidFill>
                  <a:schemeClr val="tx1">
                    <a:lumMod val="75000"/>
                    <a:lumOff val="25000"/>
                  </a:schemeClr>
                </a:solidFill>
              </a:rPr>
              <a:t>“Do latim, </a:t>
            </a:r>
            <a:r>
              <a:rPr lang="pt-BR" sz="2000" dirty="0" err="1">
                <a:solidFill>
                  <a:schemeClr val="tx1">
                    <a:lumMod val="75000"/>
                    <a:lumOff val="25000"/>
                  </a:schemeClr>
                </a:solidFill>
              </a:rPr>
              <a:t>pons</a:t>
            </a:r>
            <a:r>
              <a:rPr lang="pt-BR" sz="2000" dirty="0">
                <a:solidFill>
                  <a:schemeClr val="tx1">
                    <a:lumMod val="75000"/>
                    <a:lumOff val="25000"/>
                  </a:schemeClr>
                </a:solidFill>
              </a:rPr>
              <a:t>, </a:t>
            </a:r>
            <a:r>
              <a:rPr lang="pt-BR" sz="2000" dirty="0" err="1">
                <a:solidFill>
                  <a:schemeClr val="tx1">
                    <a:lumMod val="75000"/>
                    <a:lumOff val="25000"/>
                  </a:schemeClr>
                </a:solidFill>
              </a:rPr>
              <a:t>pontis</a:t>
            </a:r>
            <a:r>
              <a:rPr lang="pt-BR" sz="2000" dirty="0">
                <a:solidFill>
                  <a:schemeClr val="tx1">
                    <a:lumMod val="75000"/>
                    <a:lumOff val="25000"/>
                  </a:schemeClr>
                </a:solidFill>
              </a:rPr>
              <a:t>. Obra de arte construída com fim de permitir que uma via de comunicação ou uma canalização </a:t>
            </a:r>
            <a:r>
              <a:rPr lang="pt-BR" sz="2000" dirty="0" err="1">
                <a:solidFill>
                  <a:schemeClr val="tx1">
                    <a:lumMod val="75000"/>
                    <a:lumOff val="25000"/>
                  </a:schemeClr>
                </a:solidFill>
              </a:rPr>
              <a:t>trans-ponha</a:t>
            </a:r>
            <a:r>
              <a:rPr lang="pt-BR" sz="2000" dirty="0">
                <a:solidFill>
                  <a:schemeClr val="tx1">
                    <a:lumMod val="75000"/>
                    <a:lumOff val="25000"/>
                  </a:schemeClr>
                </a:solidFill>
              </a:rPr>
              <a:t> um vale, uma depressão do terreno ou outro qualquer obstáculo.”</a:t>
            </a:r>
          </a:p>
          <a:p>
            <a:pPr algn="just">
              <a:lnSpc>
                <a:spcPct val="90000"/>
              </a:lnSpc>
            </a:pPr>
            <a:r>
              <a:rPr lang="pt-BR" sz="2000" dirty="0">
                <a:solidFill>
                  <a:schemeClr val="tx1">
                    <a:lumMod val="75000"/>
                    <a:lumOff val="25000"/>
                  </a:schemeClr>
                </a:solidFill>
              </a:rPr>
              <a:t>Ponte - quando o obstáculo é um rio; obra destinada a permitir a transposição de obstáculos (rios, vales, vias, etc.) à continuidade de uma via de comunicação qualquer. (MARCHETTI)</a:t>
            </a:r>
          </a:p>
          <a:p>
            <a:pPr algn="just">
              <a:lnSpc>
                <a:spcPct val="90000"/>
              </a:lnSpc>
            </a:pPr>
            <a:r>
              <a:rPr lang="pt-BR" sz="2000" dirty="0">
                <a:solidFill>
                  <a:schemeClr val="tx1">
                    <a:lumMod val="75000"/>
                    <a:lumOff val="25000"/>
                  </a:schemeClr>
                </a:solidFill>
              </a:rPr>
              <a:t>Viaduto - quando a transposição não é sobre água; é sobre um vale, uma via, etc.;</a:t>
            </a:r>
          </a:p>
          <a:p>
            <a:pPr algn="just">
              <a:lnSpc>
                <a:spcPct val="90000"/>
              </a:lnSpc>
            </a:pPr>
            <a:r>
              <a:rPr lang="pt-BR" sz="2000" dirty="0">
                <a:solidFill>
                  <a:schemeClr val="tx1">
                    <a:lumMod val="75000"/>
                    <a:lumOff val="25000"/>
                  </a:schemeClr>
                </a:solidFill>
              </a:rPr>
              <a:t>Pontilhão -  pontes de pequenos vãos.</a:t>
            </a:r>
          </a:p>
          <a:p>
            <a:pPr algn="just">
              <a:lnSpc>
                <a:spcPct val="90000"/>
              </a:lnSpc>
            </a:pPr>
            <a:endParaRPr lang="pt-BR" sz="2000" dirty="0">
              <a:solidFill>
                <a:schemeClr val="tx1">
                  <a:lumMod val="75000"/>
                  <a:lumOff val="25000"/>
                </a:schemeClr>
              </a:solidFill>
            </a:endParaRPr>
          </a:p>
        </p:txBody>
      </p:sp>
    </p:spTree>
    <p:extLst>
      <p:ext uri="{BB962C8B-B14F-4D97-AF65-F5344CB8AC3E}">
        <p14:creationId xmlns:p14="http://schemas.microsoft.com/office/powerpoint/2010/main" val="4284092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ectangle 16">
            <a:extLst>
              <a:ext uri="{FF2B5EF4-FFF2-40B4-BE49-F238E27FC236}">
                <a16:creationId xmlns:a16="http://schemas.microsoft.com/office/drawing/2014/main" id="{51A4F4A1-146B-4D29-852A-F60996679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1" name="Rectangle 20">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noFill/>
          <a:ln w="6350" cap="sq" cmpd="sng" algn="ctr">
            <a:solidFill>
              <a:schemeClr val="tx1">
                <a:lumMod val="75000"/>
                <a:lumOff val="25000"/>
              </a:schemeClr>
            </a:solidFill>
            <a:prstDash val="solid"/>
            <a:miter lim="800000"/>
          </a:ln>
          <a:effectLst/>
        </p:spPr>
      </p:sp>
      <p:sp>
        <p:nvSpPr>
          <p:cNvPr id="2" name="Título 1">
            <a:extLst>
              <a:ext uri="{FF2B5EF4-FFF2-40B4-BE49-F238E27FC236}">
                <a16:creationId xmlns:a16="http://schemas.microsoft.com/office/drawing/2014/main" id="{E4BF2D48-ABF5-4F70-9196-73857A6107BA}"/>
              </a:ext>
            </a:extLst>
          </p:cNvPr>
          <p:cNvSpPr>
            <a:spLocks noGrp="1"/>
          </p:cNvSpPr>
          <p:nvPr>
            <p:ph type="title"/>
          </p:nvPr>
        </p:nvSpPr>
        <p:spPr>
          <a:xfrm>
            <a:off x="3844616" y="881210"/>
            <a:ext cx="7417925" cy="1517035"/>
          </a:xfrm>
        </p:spPr>
        <p:txBody>
          <a:bodyPr>
            <a:normAutofit/>
          </a:bodyPr>
          <a:lstStyle/>
          <a:p>
            <a:r>
              <a:rPr lang="pt-BR">
                <a:solidFill>
                  <a:schemeClr val="tx1">
                    <a:lumMod val="75000"/>
                    <a:lumOff val="25000"/>
                  </a:schemeClr>
                </a:solidFill>
              </a:rPr>
              <a:t>Normas</a:t>
            </a:r>
          </a:p>
        </p:txBody>
      </p:sp>
      <p:sp>
        <p:nvSpPr>
          <p:cNvPr id="3" name="Espaço Reservado para Conteúdo 2">
            <a:extLst>
              <a:ext uri="{FF2B5EF4-FFF2-40B4-BE49-F238E27FC236}">
                <a16:creationId xmlns:a16="http://schemas.microsoft.com/office/drawing/2014/main" id="{3F4DD496-55E5-4C91-9FA7-B33E786E4AFC}"/>
              </a:ext>
            </a:extLst>
          </p:cNvPr>
          <p:cNvSpPr>
            <a:spLocks noGrp="1"/>
          </p:cNvSpPr>
          <p:nvPr>
            <p:ph idx="1"/>
          </p:nvPr>
        </p:nvSpPr>
        <p:spPr>
          <a:xfrm>
            <a:off x="3844616" y="2005264"/>
            <a:ext cx="7245103" cy="3753354"/>
          </a:xfrm>
        </p:spPr>
        <p:txBody>
          <a:bodyPr>
            <a:normAutofit/>
          </a:bodyPr>
          <a:lstStyle/>
          <a:p>
            <a:pPr>
              <a:lnSpc>
                <a:spcPct val="90000"/>
              </a:lnSpc>
            </a:pPr>
            <a:r>
              <a:rPr lang="pt-BR" sz="2000" dirty="0">
                <a:solidFill>
                  <a:schemeClr val="tx1">
                    <a:lumMod val="75000"/>
                    <a:lumOff val="25000"/>
                  </a:schemeClr>
                </a:solidFill>
              </a:rPr>
              <a:t>NBR 7187/03 - Projeto de pontes de Concreto Armado e de Concreto Protendido – Procedimento;</a:t>
            </a:r>
          </a:p>
          <a:p>
            <a:pPr>
              <a:lnSpc>
                <a:spcPct val="90000"/>
              </a:lnSpc>
            </a:pPr>
            <a:r>
              <a:rPr lang="pt-BR" sz="2000" dirty="0">
                <a:solidFill>
                  <a:schemeClr val="tx1">
                    <a:lumMod val="75000"/>
                    <a:lumOff val="25000"/>
                  </a:schemeClr>
                </a:solidFill>
              </a:rPr>
              <a:t>NBR 7188/13 - Carga móvel rodoviária e de pedestres em pontes, viadutos, passarelas e outras estruturas;</a:t>
            </a:r>
          </a:p>
          <a:p>
            <a:pPr>
              <a:lnSpc>
                <a:spcPct val="90000"/>
              </a:lnSpc>
            </a:pPr>
            <a:r>
              <a:rPr lang="pt-BR" sz="2000" dirty="0">
                <a:solidFill>
                  <a:schemeClr val="tx1">
                    <a:lumMod val="75000"/>
                    <a:lumOff val="25000"/>
                  </a:schemeClr>
                </a:solidFill>
              </a:rPr>
              <a:t>NBR 6118/14 – Projeto de estruturas de concreto – Procedimento;</a:t>
            </a:r>
          </a:p>
          <a:p>
            <a:pPr>
              <a:lnSpc>
                <a:spcPct val="90000"/>
              </a:lnSpc>
            </a:pPr>
            <a:r>
              <a:rPr lang="pt-BR" sz="2000" dirty="0">
                <a:solidFill>
                  <a:schemeClr val="tx1">
                    <a:lumMod val="75000"/>
                    <a:lumOff val="25000"/>
                  </a:schemeClr>
                </a:solidFill>
              </a:rPr>
              <a:t>NBR 7190/97 - Projeto de estruturas de madeira;</a:t>
            </a:r>
          </a:p>
          <a:p>
            <a:pPr>
              <a:lnSpc>
                <a:spcPct val="90000"/>
              </a:lnSpc>
            </a:pPr>
            <a:r>
              <a:rPr lang="pt-BR" sz="2000" dirty="0">
                <a:solidFill>
                  <a:schemeClr val="tx1">
                    <a:lumMod val="75000"/>
                    <a:lumOff val="25000"/>
                  </a:schemeClr>
                </a:solidFill>
              </a:rPr>
              <a:t>NBR 8800/08 - Projeto de estruturas de aço e de estruturas mistas de aço e concreto de edifícios;</a:t>
            </a:r>
          </a:p>
          <a:p>
            <a:pPr>
              <a:lnSpc>
                <a:spcPct val="90000"/>
              </a:lnSpc>
            </a:pPr>
            <a:r>
              <a:rPr lang="pt-BR" sz="2000" dirty="0">
                <a:solidFill>
                  <a:schemeClr val="tx1">
                    <a:lumMod val="75000"/>
                    <a:lumOff val="25000"/>
                  </a:schemeClr>
                </a:solidFill>
              </a:rPr>
              <a:t>NBR 9062/17 - Projeto e execução de estruturas de concreto pré-moldado;</a:t>
            </a:r>
          </a:p>
          <a:p>
            <a:pPr>
              <a:lnSpc>
                <a:spcPct val="90000"/>
              </a:lnSpc>
            </a:pPr>
            <a:endParaRPr lang="pt-BR" sz="2000" dirty="0">
              <a:solidFill>
                <a:schemeClr val="tx1">
                  <a:lumMod val="75000"/>
                  <a:lumOff val="25000"/>
                </a:schemeClr>
              </a:solidFill>
            </a:endParaRPr>
          </a:p>
          <a:p>
            <a:pPr>
              <a:lnSpc>
                <a:spcPct val="90000"/>
              </a:lnSpc>
            </a:pPr>
            <a:endParaRPr lang="pt-BR" sz="2000" dirty="0">
              <a:solidFill>
                <a:schemeClr val="tx1">
                  <a:lumMod val="75000"/>
                  <a:lumOff val="25000"/>
                </a:schemeClr>
              </a:solidFill>
            </a:endParaRPr>
          </a:p>
        </p:txBody>
      </p:sp>
    </p:spTree>
    <p:extLst>
      <p:ext uri="{BB962C8B-B14F-4D97-AF65-F5344CB8AC3E}">
        <p14:creationId xmlns:p14="http://schemas.microsoft.com/office/powerpoint/2010/main" val="1537969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B4E3C025-1190-490D-A7E8-FBB16A2CA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73106E57-42AD-4803-8DA8-AA87F53BC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730" y="311577"/>
            <a:ext cx="8531352" cy="638251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7" name="Rectangle 12">
            <a:extLst>
              <a:ext uri="{FF2B5EF4-FFF2-40B4-BE49-F238E27FC236}">
                <a16:creationId xmlns:a16="http://schemas.microsoft.com/office/drawing/2014/main" id="{A668FB66-7DA2-4943-B38E-6DE102F09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E4BF2D48-ABF5-4F70-9196-73857A6107BA}"/>
              </a:ext>
            </a:extLst>
          </p:cNvPr>
          <p:cNvSpPr>
            <a:spLocks noGrp="1"/>
          </p:cNvSpPr>
          <p:nvPr>
            <p:ph type="title"/>
          </p:nvPr>
        </p:nvSpPr>
        <p:spPr>
          <a:xfrm>
            <a:off x="9387189" y="612843"/>
            <a:ext cx="2247091" cy="1499738"/>
          </a:xfrm>
        </p:spPr>
        <p:txBody>
          <a:bodyPr anchor="b">
            <a:normAutofit/>
          </a:bodyPr>
          <a:lstStyle/>
          <a:p>
            <a:r>
              <a:rPr lang="pt-BR" sz="2800" dirty="0">
                <a:solidFill>
                  <a:srgbClr val="FFFFFF"/>
                </a:solidFill>
              </a:rPr>
              <a:t>Ponte e Viaduto</a:t>
            </a:r>
          </a:p>
        </p:txBody>
      </p:sp>
      <p:pic>
        <p:nvPicPr>
          <p:cNvPr id="4" name="Picture 3">
            <a:extLst>
              <a:ext uri="{FF2B5EF4-FFF2-40B4-BE49-F238E27FC236}">
                <a16:creationId xmlns:a16="http://schemas.microsoft.com/office/drawing/2014/main" id="{16966854-66AF-42F0-8162-DCA66EF659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72" r="531" b="1"/>
          <a:stretch/>
        </p:blipFill>
        <p:spPr bwMode="auto">
          <a:xfrm>
            <a:off x="487321" y="476169"/>
            <a:ext cx="8202168" cy="605332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spaço Reservado para Conteúdo 2">
            <a:extLst>
              <a:ext uri="{FF2B5EF4-FFF2-40B4-BE49-F238E27FC236}">
                <a16:creationId xmlns:a16="http://schemas.microsoft.com/office/drawing/2014/main" id="{3F4DD496-55E5-4C91-9FA7-B33E786E4AFC}"/>
              </a:ext>
            </a:extLst>
          </p:cNvPr>
          <p:cNvSpPr>
            <a:spLocks noGrp="1"/>
          </p:cNvSpPr>
          <p:nvPr>
            <p:ph idx="1"/>
          </p:nvPr>
        </p:nvSpPr>
        <p:spPr>
          <a:xfrm>
            <a:off x="9387190" y="2149813"/>
            <a:ext cx="2247090" cy="4046706"/>
          </a:xfrm>
        </p:spPr>
        <p:txBody>
          <a:bodyPr>
            <a:normAutofit/>
          </a:bodyPr>
          <a:lstStyle/>
          <a:p>
            <a:endParaRPr lang="pt-BR" sz="1400">
              <a:solidFill>
                <a:srgbClr val="FFFFFF"/>
              </a:solidFill>
            </a:endParaRPr>
          </a:p>
        </p:txBody>
      </p:sp>
    </p:spTree>
    <p:extLst>
      <p:ext uri="{BB962C8B-B14F-4D97-AF65-F5344CB8AC3E}">
        <p14:creationId xmlns:p14="http://schemas.microsoft.com/office/powerpoint/2010/main" val="1741529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1877CC4-D40F-4AA7-9918-B650DE6D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7" name="Rectangle 136">
            <a:extLst>
              <a:ext uri="{FF2B5EF4-FFF2-40B4-BE49-F238E27FC236}">
                <a16:creationId xmlns:a16="http://schemas.microsoft.com/office/drawing/2014/main" id="{27AA3049-D42F-46F6-856C-F9B8925E64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39" name="Rectangle 138">
            <a:extLst>
              <a:ext uri="{FF2B5EF4-FFF2-40B4-BE49-F238E27FC236}">
                <a16:creationId xmlns:a16="http://schemas.microsoft.com/office/drawing/2014/main" id="{FEC7C2A9-C77C-442E-800B-313E0D3F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41" name="Rectangle 140">
            <a:extLst>
              <a:ext uri="{FF2B5EF4-FFF2-40B4-BE49-F238E27FC236}">
                <a16:creationId xmlns:a16="http://schemas.microsoft.com/office/drawing/2014/main" id="{007B62E5-5E62-4CB8-AFD5-1B59D2B62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43" name="Group 142">
            <a:extLst>
              <a:ext uri="{FF2B5EF4-FFF2-40B4-BE49-F238E27FC236}">
                <a16:creationId xmlns:a16="http://schemas.microsoft.com/office/drawing/2014/main" id="{99BCEFE9-2CB0-4D92-9EAF-2AD0F6B8F5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144" name="Straight Connector 143">
              <a:extLst>
                <a:ext uri="{FF2B5EF4-FFF2-40B4-BE49-F238E27FC236}">
                  <a16:creationId xmlns:a16="http://schemas.microsoft.com/office/drawing/2014/main" id="{F147C330-3181-415C-816F-4382214102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0F6163FB-E4BC-4359-ABB1-1FAA985798E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089531CE-7400-41BD-B67A-AAE15984D6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48" name="Rectangle 147">
            <a:extLst>
              <a:ext uri="{FF2B5EF4-FFF2-40B4-BE49-F238E27FC236}">
                <a16:creationId xmlns:a16="http://schemas.microsoft.com/office/drawing/2014/main" id="{441A7F3C-E85B-4BFE-B922-C5AD64098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C7CDEEAE-59A0-4D86-8859-BB72315D2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75873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97193D07-DDBF-4CD4-AF2F-69C47C2C1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1973" y="643464"/>
            <a:ext cx="4143830" cy="5566305"/>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54" name="Rectangle 153">
            <a:extLst>
              <a:ext uri="{FF2B5EF4-FFF2-40B4-BE49-F238E27FC236}">
                <a16:creationId xmlns:a16="http://schemas.microsoft.com/office/drawing/2014/main" id="{C6CCA4BE-ADFA-419D-848E-4475628FD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7364" y="806860"/>
            <a:ext cx="3813048" cy="5239512"/>
          </a:xfrm>
          <a:prstGeom prst="rect">
            <a:avLst/>
          </a:prstGeom>
          <a:noFill/>
          <a:ln w="6350" cap="sq" cmpd="sng" algn="ctr">
            <a:solidFill>
              <a:schemeClr val="tx1">
                <a:lumMod val="75000"/>
                <a:lumOff val="25000"/>
              </a:schemeClr>
            </a:solidFill>
            <a:prstDash val="solid"/>
            <a:miter lim="800000"/>
          </a:ln>
          <a:effectLst/>
        </p:spPr>
      </p:sp>
      <p:sp>
        <p:nvSpPr>
          <p:cNvPr id="2" name="Título 1">
            <a:extLst>
              <a:ext uri="{FF2B5EF4-FFF2-40B4-BE49-F238E27FC236}">
                <a16:creationId xmlns:a16="http://schemas.microsoft.com/office/drawing/2014/main" id="{E4BF2D48-ABF5-4F70-9196-73857A6107BA}"/>
              </a:ext>
            </a:extLst>
          </p:cNvPr>
          <p:cNvSpPr>
            <a:spLocks noGrp="1"/>
          </p:cNvSpPr>
          <p:nvPr>
            <p:ph type="title" idx="4294967295"/>
          </p:nvPr>
        </p:nvSpPr>
        <p:spPr>
          <a:xfrm>
            <a:off x="7957225" y="1559768"/>
            <a:ext cx="2978281" cy="3135379"/>
          </a:xfrm>
        </p:spPr>
        <p:txBody>
          <a:bodyPr vert="horz" lIns="91440" tIns="45720" rIns="91440" bIns="45720" rtlCol="0" anchor="ctr">
            <a:normAutofit/>
          </a:bodyPr>
          <a:lstStyle/>
          <a:p>
            <a:pPr algn="ctr">
              <a:lnSpc>
                <a:spcPct val="83000"/>
              </a:lnSpc>
            </a:pPr>
            <a:r>
              <a:rPr lang="en-US" cap="all" spc="-100"/>
              <a:t>Ponte</a:t>
            </a:r>
          </a:p>
        </p:txBody>
      </p:sp>
      <p:sp useBgFill="1">
        <p:nvSpPr>
          <p:cNvPr id="156" name="Rectangle 155">
            <a:extLst>
              <a:ext uri="{FF2B5EF4-FFF2-40B4-BE49-F238E27FC236}">
                <a16:creationId xmlns:a16="http://schemas.microsoft.com/office/drawing/2014/main" id="{5E84E694-48E9-4407-8197-C313D10D1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28197" y="0"/>
            <a:ext cx="2667804" cy="33559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Ponte Professor Maurício Joppert da... - EC Fluvial Tibiriçá ...">
            <a:extLst>
              <a:ext uri="{FF2B5EF4-FFF2-40B4-BE49-F238E27FC236}">
                <a16:creationId xmlns:a16="http://schemas.microsoft.com/office/drawing/2014/main" id="{B429A517-3708-48B3-99DE-6AD299C042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309" r="22927" b="2"/>
          <a:stretch/>
        </p:blipFill>
        <p:spPr bwMode="auto">
          <a:xfrm>
            <a:off x="3928197" y="10"/>
            <a:ext cx="2667804" cy="3355932"/>
          </a:xfrm>
          <a:prstGeom prst="rect">
            <a:avLst/>
          </a:prstGeom>
          <a:noFill/>
          <a:extLst>
            <a:ext uri="{909E8E84-426E-40DD-AFC4-6F175D3DCCD1}">
              <a14:hiddenFill xmlns:a14="http://schemas.microsoft.com/office/drawing/2010/main">
                <a:solidFill>
                  <a:srgbClr val="FFFFFF"/>
                </a:solidFill>
              </a14:hiddenFill>
            </a:ext>
          </a:extLst>
        </p:spPr>
      </p:pic>
      <p:sp>
        <p:nvSpPr>
          <p:cNvPr id="158" name="Rectangle 157">
            <a:extLst>
              <a:ext uri="{FF2B5EF4-FFF2-40B4-BE49-F238E27FC236}">
                <a16:creationId xmlns:a16="http://schemas.microsoft.com/office/drawing/2014/main" id="{868BC40D-D526-47A7-86F0-D012625A5E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3768" y="640856"/>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0" name="Straight Connector 159">
            <a:extLst>
              <a:ext uri="{FF2B5EF4-FFF2-40B4-BE49-F238E27FC236}">
                <a16:creationId xmlns:a16="http://schemas.microsoft.com/office/drawing/2014/main" id="{6552EA58-966A-478C-A002-199EE3486C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7406D40E-4799-43DB-B761-D5C9915449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09708"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F250515B-DC73-4C5B-9E33-40A0D2DF43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1286150"/>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4" name="Picture 2" descr="http://www.atrativaengenharia.com.br/NOVO/Sistema/imagem/dfa652e1e29d608c6e87e2b438fc4bfb.JPG">
            <a:extLst>
              <a:ext uri="{FF2B5EF4-FFF2-40B4-BE49-F238E27FC236}">
                <a16:creationId xmlns:a16="http://schemas.microsoft.com/office/drawing/2014/main" id="{828DBD01-B36E-4EC6-A266-B563ED8B15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391" r="-2" b="11499"/>
          <a:stretch/>
        </p:blipFill>
        <p:spPr bwMode="auto">
          <a:xfrm>
            <a:off x="1" y="3509434"/>
            <a:ext cx="6591300" cy="334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264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3076" name="Rectangle 70">
            <a:extLst>
              <a:ext uri="{FF2B5EF4-FFF2-40B4-BE49-F238E27FC236}">
                <a16:creationId xmlns:a16="http://schemas.microsoft.com/office/drawing/2014/main" id="{61877CC4-D40F-4AA7-9918-B650DE6D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077" name="Rectangle 72">
            <a:extLst>
              <a:ext uri="{FF2B5EF4-FFF2-40B4-BE49-F238E27FC236}">
                <a16:creationId xmlns:a16="http://schemas.microsoft.com/office/drawing/2014/main" id="{27AA3049-D42F-46F6-856C-F9B8925E64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3078" name="Rectangle 74">
            <a:extLst>
              <a:ext uri="{FF2B5EF4-FFF2-40B4-BE49-F238E27FC236}">
                <a16:creationId xmlns:a16="http://schemas.microsoft.com/office/drawing/2014/main" id="{FEC7C2A9-C77C-442E-800B-313E0D3F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79" name="Rectangle 76">
            <a:extLst>
              <a:ext uri="{FF2B5EF4-FFF2-40B4-BE49-F238E27FC236}">
                <a16:creationId xmlns:a16="http://schemas.microsoft.com/office/drawing/2014/main" id="{007B62E5-5E62-4CB8-AFD5-1B59D2B62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080" name="Group 78">
            <a:extLst>
              <a:ext uri="{FF2B5EF4-FFF2-40B4-BE49-F238E27FC236}">
                <a16:creationId xmlns:a16="http://schemas.microsoft.com/office/drawing/2014/main" id="{99BCEFE9-2CB0-4D92-9EAF-2AD0F6B8F5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80" name="Straight Connector 79">
              <a:extLst>
                <a:ext uri="{FF2B5EF4-FFF2-40B4-BE49-F238E27FC236}">
                  <a16:creationId xmlns:a16="http://schemas.microsoft.com/office/drawing/2014/main" id="{F147C330-3181-415C-816F-4382214102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F6163FB-E4BC-4359-ABB1-1FAA985798E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089531CE-7400-41BD-B67A-AAE15984D6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3081" name="Rectangle 83">
            <a:extLst>
              <a:ext uri="{FF2B5EF4-FFF2-40B4-BE49-F238E27FC236}">
                <a16:creationId xmlns:a16="http://schemas.microsoft.com/office/drawing/2014/main" id="{441A7F3C-E85B-4BFE-B922-C5AD64098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3082" name="Rectangle 85">
            <a:extLst>
              <a:ext uri="{FF2B5EF4-FFF2-40B4-BE49-F238E27FC236}">
                <a16:creationId xmlns:a16="http://schemas.microsoft.com/office/drawing/2014/main" id="{C7CDEEAE-59A0-4D86-8859-BB72315D2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75873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87">
            <a:extLst>
              <a:ext uri="{FF2B5EF4-FFF2-40B4-BE49-F238E27FC236}">
                <a16:creationId xmlns:a16="http://schemas.microsoft.com/office/drawing/2014/main" id="{97193D07-DDBF-4CD4-AF2F-69C47C2C1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1973" y="643464"/>
            <a:ext cx="4143830" cy="5566305"/>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3084" name="Rectangle 89">
            <a:extLst>
              <a:ext uri="{FF2B5EF4-FFF2-40B4-BE49-F238E27FC236}">
                <a16:creationId xmlns:a16="http://schemas.microsoft.com/office/drawing/2014/main" id="{C6CCA4BE-ADFA-419D-848E-4475628FD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7364" y="806860"/>
            <a:ext cx="3813048" cy="5239512"/>
          </a:xfrm>
          <a:prstGeom prst="rect">
            <a:avLst/>
          </a:prstGeom>
          <a:noFill/>
          <a:ln w="6350" cap="sq" cmpd="sng" algn="ctr">
            <a:solidFill>
              <a:schemeClr val="tx1">
                <a:lumMod val="75000"/>
                <a:lumOff val="25000"/>
              </a:schemeClr>
            </a:solidFill>
            <a:prstDash val="solid"/>
            <a:miter lim="800000"/>
          </a:ln>
          <a:effectLst/>
        </p:spPr>
      </p:sp>
      <p:sp>
        <p:nvSpPr>
          <p:cNvPr id="2" name="Título 1">
            <a:extLst>
              <a:ext uri="{FF2B5EF4-FFF2-40B4-BE49-F238E27FC236}">
                <a16:creationId xmlns:a16="http://schemas.microsoft.com/office/drawing/2014/main" id="{AF9662C1-41C1-447E-BF80-33B87808DF55}"/>
              </a:ext>
            </a:extLst>
          </p:cNvPr>
          <p:cNvSpPr>
            <a:spLocks noGrp="1"/>
          </p:cNvSpPr>
          <p:nvPr>
            <p:ph type="title" idx="4294967295"/>
          </p:nvPr>
        </p:nvSpPr>
        <p:spPr>
          <a:xfrm>
            <a:off x="7957225" y="1559768"/>
            <a:ext cx="2978281" cy="3135379"/>
          </a:xfrm>
        </p:spPr>
        <p:txBody>
          <a:bodyPr vert="horz" lIns="91440" tIns="45720" rIns="91440" bIns="45720" rtlCol="0" anchor="ctr">
            <a:normAutofit/>
          </a:bodyPr>
          <a:lstStyle/>
          <a:p>
            <a:pPr algn="ctr">
              <a:lnSpc>
                <a:spcPct val="83000"/>
              </a:lnSpc>
            </a:pPr>
            <a:r>
              <a:rPr lang="en-US" cap="all" spc="-100"/>
              <a:t>Viaduto</a:t>
            </a:r>
          </a:p>
        </p:txBody>
      </p:sp>
      <p:pic>
        <p:nvPicPr>
          <p:cNvPr id="11" name="Picture 2" descr="http://media.noticiasdeaveiro.pt/multimedia/fotos/21474/0003B170F0D738.jpg">
            <a:extLst>
              <a:ext uri="{FF2B5EF4-FFF2-40B4-BE49-F238E27FC236}">
                <a16:creationId xmlns:a16="http://schemas.microsoft.com/office/drawing/2014/main" id="{4EB8FBFC-19CE-49E6-B741-576A3A0BC9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41" r="12458"/>
          <a:stretch/>
        </p:blipFill>
        <p:spPr bwMode="auto">
          <a:xfrm>
            <a:off x="-1866" y="10"/>
            <a:ext cx="3773692" cy="3355932"/>
          </a:xfrm>
          <a:prstGeom prst="rect">
            <a:avLst/>
          </a:prstGeom>
          <a:noFill/>
          <a:extLst>
            <a:ext uri="{909E8E84-426E-40DD-AFC4-6F175D3DCCD1}">
              <a14:hiddenFill xmlns:a14="http://schemas.microsoft.com/office/drawing/2010/main">
                <a:solidFill>
                  <a:srgbClr val="FFFFFF"/>
                </a:solidFill>
              </a14:hiddenFill>
            </a:ext>
          </a:extLst>
        </p:spPr>
      </p:pic>
      <p:sp useBgFill="1">
        <p:nvSpPr>
          <p:cNvPr id="3085" name="Rectangle 91">
            <a:extLst>
              <a:ext uri="{FF2B5EF4-FFF2-40B4-BE49-F238E27FC236}">
                <a16:creationId xmlns:a16="http://schemas.microsoft.com/office/drawing/2014/main" id="{5E84E694-48E9-4407-8197-C313D10D1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28197" y="0"/>
            <a:ext cx="2667804" cy="33559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6" name="Rectangle 93">
            <a:extLst>
              <a:ext uri="{FF2B5EF4-FFF2-40B4-BE49-F238E27FC236}">
                <a16:creationId xmlns:a16="http://schemas.microsoft.com/office/drawing/2014/main" id="{868BC40D-D526-47A7-86F0-D012625A5E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3768" y="640856"/>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6" name="Straight Connector 95">
            <a:extLst>
              <a:ext uri="{FF2B5EF4-FFF2-40B4-BE49-F238E27FC236}">
                <a16:creationId xmlns:a16="http://schemas.microsoft.com/office/drawing/2014/main" id="{6552EA58-966A-478C-A002-199EE3486C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7406D40E-4799-43DB-B761-D5C9915449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09708"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250515B-DC73-4C5B-9E33-40A0D2DF43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1286150"/>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3074" name="Picture 2" descr="Obras avançam no Viaduto Pompeia - Prefeitura de Curitiba">
            <a:extLst>
              <a:ext uri="{FF2B5EF4-FFF2-40B4-BE49-F238E27FC236}">
                <a16:creationId xmlns:a16="http://schemas.microsoft.com/office/drawing/2014/main" id="{377158F6-7F58-4F79-97F1-E10797C5E35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281"/>
          <a:stretch/>
        </p:blipFill>
        <p:spPr bwMode="auto">
          <a:xfrm>
            <a:off x="1" y="3509434"/>
            <a:ext cx="6591300" cy="334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466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51A4F4A1-146B-4D29-852A-F60996679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6" name="Rectangle 15">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noFill/>
          <a:ln w="6350" cap="sq" cmpd="sng" algn="ctr">
            <a:solidFill>
              <a:schemeClr val="tx1">
                <a:lumMod val="75000"/>
                <a:lumOff val="25000"/>
              </a:schemeClr>
            </a:solidFill>
            <a:prstDash val="solid"/>
            <a:miter lim="800000"/>
          </a:ln>
          <a:effectLst/>
        </p:spPr>
      </p:sp>
      <p:sp>
        <p:nvSpPr>
          <p:cNvPr id="4" name="Título 3">
            <a:extLst>
              <a:ext uri="{FF2B5EF4-FFF2-40B4-BE49-F238E27FC236}">
                <a16:creationId xmlns:a16="http://schemas.microsoft.com/office/drawing/2014/main" id="{C6C3771C-7272-44AE-BD19-F6712C5D6D42}"/>
              </a:ext>
            </a:extLst>
          </p:cNvPr>
          <p:cNvSpPr>
            <a:spLocks noGrp="1"/>
          </p:cNvSpPr>
          <p:nvPr>
            <p:ph type="title"/>
          </p:nvPr>
        </p:nvSpPr>
        <p:spPr>
          <a:xfrm>
            <a:off x="3844616" y="881210"/>
            <a:ext cx="7417925" cy="1517035"/>
          </a:xfrm>
        </p:spPr>
        <p:txBody>
          <a:bodyPr>
            <a:normAutofit/>
          </a:bodyPr>
          <a:lstStyle/>
          <a:p>
            <a:r>
              <a:rPr lang="pt-BR">
                <a:solidFill>
                  <a:schemeClr val="tx1">
                    <a:lumMod val="75000"/>
                    <a:lumOff val="25000"/>
                  </a:schemeClr>
                </a:solidFill>
              </a:rPr>
              <a:t>Viaduto de Acesso</a:t>
            </a:r>
          </a:p>
        </p:txBody>
      </p:sp>
      <p:sp>
        <p:nvSpPr>
          <p:cNvPr id="5" name="Espaço Reservado para Conteúdo 4">
            <a:extLst>
              <a:ext uri="{FF2B5EF4-FFF2-40B4-BE49-F238E27FC236}">
                <a16:creationId xmlns:a16="http://schemas.microsoft.com/office/drawing/2014/main" id="{9DE29E6C-B787-4C76-94FC-C0EBF760699D}"/>
              </a:ext>
            </a:extLst>
          </p:cNvPr>
          <p:cNvSpPr>
            <a:spLocks noGrp="1"/>
          </p:cNvSpPr>
          <p:nvPr>
            <p:ph idx="1"/>
          </p:nvPr>
        </p:nvSpPr>
        <p:spPr>
          <a:xfrm>
            <a:off x="3844616" y="2626840"/>
            <a:ext cx="7245103" cy="3131777"/>
          </a:xfrm>
        </p:spPr>
        <p:txBody>
          <a:bodyPr>
            <a:normAutofit/>
          </a:bodyPr>
          <a:lstStyle/>
          <a:p>
            <a:r>
              <a:rPr lang="pt-BR" dirty="0">
                <a:solidFill>
                  <a:schemeClr val="tx1">
                    <a:lumMod val="75000"/>
                    <a:lumOff val="25000"/>
                  </a:schemeClr>
                </a:solidFill>
              </a:rPr>
              <a:t>Viaduto de acesso: parte de acesso à ponte. Aterro é uma opção.</a:t>
            </a:r>
          </a:p>
          <a:p>
            <a:endParaRPr lang="pt-BR" dirty="0">
              <a:solidFill>
                <a:schemeClr val="tx1">
                  <a:lumMod val="75000"/>
                  <a:lumOff val="25000"/>
                </a:schemeClr>
              </a:solidFill>
            </a:endParaRPr>
          </a:p>
        </p:txBody>
      </p:sp>
      <p:pic>
        <p:nvPicPr>
          <p:cNvPr id="6" name="Picture 3">
            <a:extLst>
              <a:ext uri="{FF2B5EF4-FFF2-40B4-BE49-F238E27FC236}">
                <a16:creationId xmlns:a16="http://schemas.microsoft.com/office/drawing/2014/main" id="{DBE182CD-F89B-4CD3-A978-899DA63745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5101" y="4116092"/>
            <a:ext cx="7794049" cy="1451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6175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1877CC4-D40F-4AA7-9918-B650DE6D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27AA3049-D42F-46F6-856C-F9B8925E64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5" name="Rectangle 24">
            <a:extLst>
              <a:ext uri="{FF2B5EF4-FFF2-40B4-BE49-F238E27FC236}">
                <a16:creationId xmlns:a16="http://schemas.microsoft.com/office/drawing/2014/main" id="{FEC7C2A9-C77C-442E-800B-313E0D3F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7" name="Rectangle 26">
            <a:extLst>
              <a:ext uri="{FF2B5EF4-FFF2-40B4-BE49-F238E27FC236}">
                <a16:creationId xmlns:a16="http://schemas.microsoft.com/office/drawing/2014/main" id="{007B62E5-5E62-4CB8-AFD5-1B59D2B62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9" name="Group 28">
            <a:extLst>
              <a:ext uri="{FF2B5EF4-FFF2-40B4-BE49-F238E27FC236}">
                <a16:creationId xmlns:a16="http://schemas.microsoft.com/office/drawing/2014/main" id="{99BCEFE9-2CB0-4D92-9EAF-2AD0F6B8F5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30" name="Straight Connector 29">
              <a:extLst>
                <a:ext uri="{FF2B5EF4-FFF2-40B4-BE49-F238E27FC236}">
                  <a16:creationId xmlns:a16="http://schemas.microsoft.com/office/drawing/2014/main" id="{F147C330-3181-415C-816F-4382214102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F6163FB-E4BC-4359-ABB1-1FAA985798E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89531CE-7400-41BD-B67A-AAE15984D6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34" name="Rectangle 33">
            <a:extLst>
              <a:ext uri="{FF2B5EF4-FFF2-40B4-BE49-F238E27FC236}">
                <a16:creationId xmlns:a16="http://schemas.microsoft.com/office/drawing/2014/main" id="{3FDE5BFC-3EE4-424F-8B09-D39AB3D3E1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36" name="Rectangle 35">
            <a:extLst>
              <a:ext uri="{FF2B5EF4-FFF2-40B4-BE49-F238E27FC236}">
                <a16:creationId xmlns:a16="http://schemas.microsoft.com/office/drawing/2014/main" id="{4F317600-94F1-41B1-99DA-15FD1DAA02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noFill/>
          <a:ln w="6350" cap="sq" cmpd="sng" algn="ctr">
            <a:solidFill>
              <a:schemeClr val="tx1">
                <a:lumMod val="75000"/>
                <a:lumOff val="25000"/>
              </a:schemeClr>
            </a:solidFill>
            <a:prstDash val="solid"/>
            <a:miter lim="800000"/>
          </a:ln>
          <a:effectLst/>
        </p:spPr>
      </p:sp>
      <p:sp>
        <p:nvSpPr>
          <p:cNvPr id="4" name="Título 3">
            <a:extLst>
              <a:ext uri="{FF2B5EF4-FFF2-40B4-BE49-F238E27FC236}">
                <a16:creationId xmlns:a16="http://schemas.microsoft.com/office/drawing/2014/main" id="{C6C3771C-7272-44AE-BD19-F6712C5D6D42}"/>
              </a:ext>
            </a:extLst>
          </p:cNvPr>
          <p:cNvSpPr>
            <a:spLocks noGrp="1"/>
          </p:cNvSpPr>
          <p:nvPr>
            <p:ph type="title"/>
          </p:nvPr>
        </p:nvSpPr>
        <p:spPr>
          <a:xfrm>
            <a:off x="1241170" y="3726485"/>
            <a:ext cx="9732773" cy="1465112"/>
          </a:xfrm>
        </p:spPr>
        <p:txBody>
          <a:bodyPr vert="horz" lIns="91440" tIns="45720" rIns="91440" bIns="45720" rtlCol="0" anchor="ctr">
            <a:normAutofit/>
          </a:bodyPr>
          <a:lstStyle/>
          <a:p>
            <a:pPr algn="ctr">
              <a:lnSpc>
                <a:spcPct val="83000"/>
              </a:lnSpc>
            </a:pPr>
            <a:r>
              <a:rPr lang="en-US" sz="6000" cap="all" spc="-100"/>
              <a:t>Galerias</a:t>
            </a:r>
          </a:p>
        </p:txBody>
      </p:sp>
      <p:pic>
        <p:nvPicPr>
          <p:cNvPr id="7" name="Picture 4" descr="Foto 1">
            <a:extLst>
              <a:ext uri="{FF2B5EF4-FFF2-40B4-BE49-F238E27FC236}">
                <a16:creationId xmlns:a16="http://schemas.microsoft.com/office/drawing/2014/main" id="{447C645B-0929-4D42-AF7D-278491E82F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74" r="-2" b="22776"/>
          <a:stretch/>
        </p:blipFill>
        <p:spPr bwMode="auto">
          <a:xfrm>
            <a:off x="616739" y="617981"/>
            <a:ext cx="5739742" cy="29938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D1066D70-31B8-434E-988A-135E6EEE9A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548" r="1" b="3333"/>
          <a:stretch/>
        </p:blipFill>
        <p:spPr bwMode="auto">
          <a:xfrm>
            <a:off x="6356481" y="617981"/>
            <a:ext cx="5214769" cy="299389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Rectangle 37">
            <a:extLst>
              <a:ext uri="{FF2B5EF4-FFF2-40B4-BE49-F238E27FC236}">
                <a16:creationId xmlns:a16="http://schemas.microsoft.com/office/drawing/2014/main" id="{EA7CD68A-2602-4B93-9131-73F81CD1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446824"/>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0" name="Straight Connector 39">
            <a:extLst>
              <a:ext uri="{FF2B5EF4-FFF2-40B4-BE49-F238E27FC236}">
                <a16:creationId xmlns:a16="http://schemas.microsoft.com/office/drawing/2014/main" id="{7E40A739-8874-4C84-A500-3D97532945E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446823"/>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662589D-5C73-487A-B80E-8B2E9CEDF5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446823"/>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04DD379-E4DD-4444-A6B0-B7634A0F2B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092118"/>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0640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51A4F4A1-146B-4D29-852A-F60996679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6" name="Rectangle 15">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noFill/>
          <a:ln w="6350" cap="sq" cmpd="sng" algn="ctr">
            <a:solidFill>
              <a:schemeClr val="tx1">
                <a:lumMod val="75000"/>
                <a:lumOff val="25000"/>
              </a:schemeClr>
            </a:solidFill>
            <a:prstDash val="solid"/>
            <a:miter lim="800000"/>
          </a:ln>
          <a:effectLst/>
        </p:spPr>
      </p:sp>
      <p:sp>
        <p:nvSpPr>
          <p:cNvPr id="4" name="Título 3">
            <a:extLst>
              <a:ext uri="{FF2B5EF4-FFF2-40B4-BE49-F238E27FC236}">
                <a16:creationId xmlns:a16="http://schemas.microsoft.com/office/drawing/2014/main" id="{C6C3771C-7272-44AE-BD19-F6712C5D6D42}"/>
              </a:ext>
            </a:extLst>
          </p:cNvPr>
          <p:cNvSpPr>
            <a:spLocks noGrp="1"/>
          </p:cNvSpPr>
          <p:nvPr>
            <p:ph type="title"/>
          </p:nvPr>
        </p:nvSpPr>
        <p:spPr>
          <a:xfrm>
            <a:off x="3844616" y="881210"/>
            <a:ext cx="7417925" cy="1517035"/>
          </a:xfrm>
        </p:spPr>
        <p:txBody>
          <a:bodyPr>
            <a:normAutofit/>
          </a:bodyPr>
          <a:lstStyle/>
          <a:p>
            <a:r>
              <a:rPr lang="pt-BR" dirty="0">
                <a:solidFill>
                  <a:schemeClr val="tx1">
                    <a:lumMod val="75000"/>
                    <a:lumOff val="25000"/>
                  </a:schemeClr>
                </a:solidFill>
              </a:rPr>
              <a:t>Galerias</a:t>
            </a:r>
          </a:p>
        </p:txBody>
      </p:sp>
      <p:sp>
        <p:nvSpPr>
          <p:cNvPr id="5" name="Espaço Reservado para Conteúdo 4">
            <a:extLst>
              <a:ext uri="{FF2B5EF4-FFF2-40B4-BE49-F238E27FC236}">
                <a16:creationId xmlns:a16="http://schemas.microsoft.com/office/drawing/2014/main" id="{9DE29E6C-B787-4C76-94FC-C0EBF760699D}"/>
              </a:ext>
            </a:extLst>
          </p:cNvPr>
          <p:cNvSpPr>
            <a:spLocks noGrp="1"/>
          </p:cNvSpPr>
          <p:nvPr>
            <p:ph idx="1"/>
          </p:nvPr>
        </p:nvSpPr>
        <p:spPr>
          <a:xfrm>
            <a:off x="3931026" y="2388933"/>
            <a:ext cx="7245103" cy="3131777"/>
          </a:xfrm>
        </p:spPr>
        <p:txBody>
          <a:bodyPr>
            <a:normAutofit/>
          </a:bodyPr>
          <a:lstStyle/>
          <a:p>
            <a:pPr algn="just"/>
            <a:r>
              <a:rPr lang="pt-BR" dirty="0">
                <a:solidFill>
                  <a:schemeClr val="tx1">
                    <a:lumMod val="75000"/>
                    <a:lumOff val="25000"/>
                  </a:schemeClr>
                </a:solidFill>
              </a:rPr>
              <a:t>Galeria (bueiros): são obras completamente ou parcialmente enterradas que fazem parte do sistema de drenagem, permanente ou não, das vias, ou são obras destinadas a passagens inferiores. </a:t>
            </a:r>
          </a:p>
          <a:p>
            <a:pPr algn="just"/>
            <a:endParaRPr lang="pt-BR" dirty="0">
              <a:solidFill>
                <a:schemeClr val="tx1">
                  <a:lumMod val="75000"/>
                  <a:lumOff val="25000"/>
                </a:schemeClr>
              </a:solidFill>
            </a:endParaRPr>
          </a:p>
        </p:txBody>
      </p:sp>
      <p:pic>
        <p:nvPicPr>
          <p:cNvPr id="2" name="Picture 2">
            <a:extLst>
              <a:ext uri="{FF2B5EF4-FFF2-40B4-BE49-F238E27FC236}">
                <a16:creationId xmlns:a16="http://schemas.microsoft.com/office/drawing/2014/main" id="{41F23643-2104-46B2-8DF1-3DFCA45A7E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1090" y="3890812"/>
            <a:ext cx="7806195" cy="166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3289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ector reto 9">
            <a:extLst>
              <a:ext uri="{FF2B5EF4-FFF2-40B4-BE49-F238E27FC236}">
                <a16:creationId xmlns:a16="http://schemas.microsoft.com/office/drawing/2014/main" id="{60D22FA0-B51C-44AD-A185-4A7C72BF7452}"/>
              </a:ext>
            </a:extLst>
          </p:cNvPr>
          <p:cNvCxnSpPr/>
          <p:nvPr/>
        </p:nvCxnSpPr>
        <p:spPr>
          <a:xfrm flipV="1">
            <a:off x="3144253" y="2829427"/>
            <a:ext cx="0" cy="60959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ector reto 18">
            <a:extLst>
              <a:ext uri="{FF2B5EF4-FFF2-40B4-BE49-F238E27FC236}">
                <a16:creationId xmlns:a16="http://schemas.microsoft.com/office/drawing/2014/main" id="{7E49F30D-F5A3-4E60-AE7C-7411D99B8BE6}"/>
              </a:ext>
            </a:extLst>
          </p:cNvPr>
          <p:cNvCxnSpPr/>
          <p:nvPr/>
        </p:nvCxnSpPr>
        <p:spPr>
          <a:xfrm flipV="1">
            <a:off x="3410953" y="3447047"/>
            <a:ext cx="0" cy="60959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ector reto 21">
            <a:extLst>
              <a:ext uri="{FF2B5EF4-FFF2-40B4-BE49-F238E27FC236}">
                <a16:creationId xmlns:a16="http://schemas.microsoft.com/office/drawing/2014/main" id="{4066B4F7-A599-47E1-92F6-FDCA45D3026D}"/>
              </a:ext>
            </a:extLst>
          </p:cNvPr>
          <p:cNvCxnSpPr/>
          <p:nvPr/>
        </p:nvCxnSpPr>
        <p:spPr>
          <a:xfrm flipV="1">
            <a:off x="5501010" y="2821405"/>
            <a:ext cx="0" cy="60959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ector reto 22">
            <a:extLst>
              <a:ext uri="{FF2B5EF4-FFF2-40B4-BE49-F238E27FC236}">
                <a16:creationId xmlns:a16="http://schemas.microsoft.com/office/drawing/2014/main" id="{1B342FF4-1534-44C9-80E9-A62B8414E04B}"/>
              </a:ext>
            </a:extLst>
          </p:cNvPr>
          <p:cNvCxnSpPr/>
          <p:nvPr/>
        </p:nvCxnSpPr>
        <p:spPr>
          <a:xfrm flipV="1">
            <a:off x="5767710" y="3439025"/>
            <a:ext cx="0" cy="60959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ector reto 23">
            <a:extLst>
              <a:ext uri="{FF2B5EF4-FFF2-40B4-BE49-F238E27FC236}">
                <a16:creationId xmlns:a16="http://schemas.microsoft.com/office/drawing/2014/main" id="{5E0E8C86-08DF-4B10-B5A1-67620F552C2D}"/>
              </a:ext>
            </a:extLst>
          </p:cNvPr>
          <p:cNvCxnSpPr/>
          <p:nvPr/>
        </p:nvCxnSpPr>
        <p:spPr>
          <a:xfrm flipV="1">
            <a:off x="7770682" y="2829427"/>
            <a:ext cx="0" cy="60959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ector reto 24">
            <a:extLst>
              <a:ext uri="{FF2B5EF4-FFF2-40B4-BE49-F238E27FC236}">
                <a16:creationId xmlns:a16="http://schemas.microsoft.com/office/drawing/2014/main" id="{26C3BCF1-9CB6-45F5-A383-42E5870FC234}"/>
              </a:ext>
            </a:extLst>
          </p:cNvPr>
          <p:cNvCxnSpPr/>
          <p:nvPr/>
        </p:nvCxnSpPr>
        <p:spPr>
          <a:xfrm flipV="1">
            <a:off x="8037382" y="3447047"/>
            <a:ext cx="0" cy="60959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ector reto 25">
            <a:extLst>
              <a:ext uri="{FF2B5EF4-FFF2-40B4-BE49-F238E27FC236}">
                <a16:creationId xmlns:a16="http://schemas.microsoft.com/office/drawing/2014/main" id="{3F92EE69-C500-4201-97C2-1B8523922A5C}"/>
              </a:ext>
            </a:extLst>
          </p:cNvPr>
          <p:cNvCxnSpPr/>
          <p:nvPr/>
        </p:nvCxnSpPr>
        <p:spPr>
          <a:xfrm flipV="1">
            <a:off x="9958710" y="2829427"/>
            <a:ext cx="0" cy="60959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ector reto 26">
            <a:extLst>
              <a:ext uri="{FF2B5EF4-FFF2-40B4-BE49-F238E27FC236}">
                <a16:creationId xmlns:a16="http://schemas.microsoft.com/office/drawing/2014/main" id="{5BE4A8A7-0E7B-4DD9-BDBA-DB5AD9A29EFC}"/>
              </a:ext>
            </a:extLst>
          </p:cNvPr>
          <p:cNvCxnSpPr/>
          <p:nvPr/>
        </p:nvCxnSpPr>
        <p:spPr>
          <a:xfrm flipV="1">
            <a:off x="10225410" y="3447047"/>
            <a:ext cx="0" cy="60959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ector de Seta Reta 5">
            <a:extLst>
              <a:ext uri="{FF2B5EF4-FFF2-40B4-BE49-F238E27FC236}">
                <a16:creationId xmlns:a16="http://schemas.microsoft.com/office/drawing/2014/main" id="{72B6EE03-9284-47E3-A719-2489CEEBEC86}"/>
              </a:ext>
            </a:extLst>
          </p:cNvPr>
          <p:cNvCxnSpPr>
            <a:cxnSpLocks/>
          </p:cNvCxnSpPr>
          <p:nvPr/>
        </p:nvCxnSpPr>
        <p:spPr>
          <a:xfrm>
            <a:off x="2165684" y="3431005"/>
            <a:ext cx="9400674" cy="1604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riângulo isósceles 7">
            <a:extLst>
              <a:ext uri="{FF2B5EF4-FFF2-40B4-BE49-F238E27FC236}">
                <a16:creationId xmlns:a16="http://schemas.microsoft.com/office/drawing/2014/main" id="{1923CA20-33A4-4413-AEB1-F3576DDB7CD7}"/>
              </a:ext>
            </a:extLst>
          </p:cNvPr>
          <p:cNvSpPr/>
          <p:nvPr/>
        </p:nvSpPr>
        <p:spPr>
          <a:xfrm rot="5400000">
            <a:off x="11229473" y="3300662"/>
            <a:ext cx="497305" cy="276727"/>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11" name="Diagrama 10">
            <a:extLst>
              <a:ext uri="{FF2B5EF4-FFF2-40B4-BE49-F238E27FC236}">
                <a16:creationId xmlns:a16="http://schemas.microsoft.com/office/drawing/2014/main" id="{6EEA0272-2DCE-42C3-A8C8-34BA9AFA991B}"/>
              </a:ext>
            </a:extLst>
          </p:cNvPr>
          <p:cNvGraphicFramePr/>
          <p:nvPr>
            <p:extLst>
              <p:ext uri="{D42A27DB-BD31-4B8C-83A1-F6EECF244321}">
                <p14:modId xmlns:p14="http://schemas.microsoft.com/office/powerpoint/2010/main" val="2946776578"/>
              </p:ext>
            </p:extLst>
          </p:nvPr>
        </p:nvGraphicFramePr>
        <p:xfrm>
          <a:off x="2280587" y="272839"/>
          <a:ext cx="1727331" cy="27592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Diagrama 11">
            <a:extLst>
              <a:ext uri="{FF2B5EF4-FFF2-40B4-BE49-F238E27FC236}">
                <a16:creationId xmlns:a16="http://schemas.microsoft.com/office/drawing/2014/main" id="{1F815D17-7DA5-46FB-9B45-69C09ACE13D8}"/>
              </a:ext>
            </a:extLst>
          </p:cNvPr>
          <p:cNvGraphicFramePr/>
          <p:nvPr>
            <p:extLst>
              <p:ext uri="{D42A27DB-BD31-4B8C-83A1-F6EECF244321}">
                <p14:modId xmlns:p14="http://schemas.microsoft.com/office/powerpoint/2010/main" val="1612184140"/>
              </p:ext>
            </p:extLst>
          </p:nvPr>
        </p:nvGraphicFramePr>
        <p:xfrm>
          <a:off x="6994103" y="260682"/>
          <a:ext cx="1727331" cy="275924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3" name="Diagrama 12">
            <a:extLst>
              <a:ext uri="{FF2B5EF4-FFF2-40B4-BE49-F238E27FC236}">
                <a16:creationId xmlns:a16="http://schemas.microsoft.com/office/drawing/2014/main" id="{F8155E3A-E5B0-4C9D-8C87-CBEE79E756AF}"/>
              </a:ext>
            </a:extLst>
          </p:cNvPr>
          <p:cNvGraphicFramePr/>
          <p:nvPr>
            <p:extLst>
              <p:ext uri="{D42A27DB-BD31-4B8C-83A1-F6EECF244321}">
                <p14:modId xmlns:p14="http://schemas.microsoft.com/office/powerpoint/2010/main" val="3823672075"/>
              </p:ext>
            </p:extLst>
          </p:nvPr>
        </p:nvGraphicFramePr>
        <p:xfrm>
          <a:off x="4752678" y="260683"/>
          <a:ext cx="1727331" cy="275924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4" name="Diagrama 13">
            <a:extLst>
              <a:ext uri="{FF2B5EF4-FFF2-40B4-BE49-F238E27FC236}">
                <a16:creationId xmlns:a16="http://schemas.microsoft.com/office/drawing/2014/main" id="{42E3C04D-D4BA-427F-BFCA-2C71A002E300}"/>
              </a:ext>
            </a:extLst>
          </p:cNvPr>
          <p:cNvGraphicFramePr/>
          <p:nvPr>
            <p:extLst>
              <p:ext uri="{D42A27DB-BD31-4B8C-83A1-F6EECF244321}">
                <p14:modId xmlns:p14="http://schemas.microsoft.com/office/powerpoint/2010/main" val="679990826"/>
              </p:ext>
            </p:extLst>
          </p:nvPr>
        </p:nvGraphicFramePr>
        <p:xfrm>
          <a:off x="7265264" y="3802336"/>
          <a:ext cx="1727331" cy="275924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5" name="Diagrama 14">
            <a:extLst>
              <a:ext uri="{FF2B5EF4-FFF2-40B4-BE49-F238E27FC236}">
                <a16:creationId xmlns:a16="http://schemas.microsoft.com/office/drawing/2014/main" id="{CAC75F93-BB59-434C-8DC0-1C23C574E261}"/>
              </a:ext>
            </a:extLst>
          </p:cNvPr>
          <p:cNvGraphicFramePr/>
          <p:nvPr>
            <p:extLst>
              <p:ext uri="{D42A27DB-BD31-4B8C-83A1-F6EECF244321}">
                <p14:modId xmlns:p14="http://schemas.microsoft.com/office/powerpoint/2010/main" val="3715865390"/>
              </p:ext>
            </p:extLst>
          </p:nvPr>
        </p:nvGraphicFramePr>
        <p:xfrm>
          <a:off x="9235528" y="272838"/>
          <a:ext cx="1727331" cy="2759243"/>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16" name="Diagrama 15">
            <a:extLst>
              <a:ext uri="{FF2B5EF4-FFF2-40B4-BE49-F238E27FC236}">
                <a16:creationId xmlns:a16="http://schemas.microsoft.com/office/drawing/2014/main" id="{AC678B62-6B95-496B-8A6B-48334A8E3024}"/>
              </a:ext>
            </a:extLst>
          </p:cNvPr>
          <p:cNvGraphicFramePr/>
          <p:nvPr>
            <p:extLst>
              <p:ext uri="{D42A27DB-BD31-4B8C-83A1-F6EECF244321}">
                <p14:modId xmlns:p14="http://schemas.microsoft.com/office/powerpoint/2010/main" val="4054073888"/>
              </p:ext>
            </p:extLst>
          </p:nvPr>
        </p:nvGraphicFramePr>
        <p:xfrm>
          <a:off x="9573035" y="3774261"/>
          <a:ext cx="1727331" cy="2759243"/>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graphicFrame>
        <p:nvGraphicFramePr>
          <p:cNvPr id="17" name="Diagrama 16">
            <a:extLst>
              <a:ext uri="{FF2B5EF4-FFF2-40B4-BE49-F238E27FC236}">
                <a16:creationId xmlns:a16="http://schemas.microsoft.com/office/drawing/2014/main" id="{E5B0AD9F-7205-4FE2-9D96-2271E465BD3A}"/>
              </a:ext>
            </a:extLst>
          </p:cNvPr>
          <p:cNvGraphicFramePr/>
          <p:nvPr>
            <p:extLst>
              <p:ext uri="{D42A27DB-BD31-4B8C-83A1-F6EECF244321}">
                <p14:modId xmlns:p14="http://schemas.microsoft.com/office/powerpoint/2010/main" val="2869789410"/>
              </p:ext>
            </p:extLst>
          </p:nvPr>
        </p:nvGraphicFramePr>
        <p:xfrm>
          <a:off x="2589242" y="3774261"/>
          <a:ext cx="1727331" cy="2759243"/>
        </p:xfrm>
        <a:graphic>
          <a:graphicData uri="http://schemas.openxmlformats.org/drawingml/2006/diagram">
            <dgm:relIds xmlns:dgm="http://schemas.openxmlformats.org/drawingml/2006/diagram" xmlns:r="http://schemas.openxmlformats.org/officeDocument/2006/relationships" r:dm="rId32" r:lo="rId33" r:qs="rId34" r:cs="rId35"/>
          </a:graphicData>
        </a:graphic>
      </p:graphicFrame>
      <p:graphicFrame>
        <p:nvGraphicFramePr>
          <p:cNvPr id="18" name="Diagrama 17">
            <a:extLst>
              <a:ext uri="{FF2B5EF4-FFF2-40B4-BE49-F238E27FC236}">
                <a16:creationId xmlns:a16="http://schemas.microsoft.com/office/drawing/2014/main" id="{1CA7AAC7-AD53-4AF3-909E-DE7CB53164D7}"/>
              </a:ext>
            </a:extLst>
          </p:cNvPr>
          <p:cNvGraphicFramePr/>
          <p:nvPr>
            <p:extLst>
              <p:ext uri="{D42A27DB-BD31-4B8C-83A1-F6EECF244321}">
                <p14:modId xmlns:p14="http://schemas.microsoft.com/office/powerpoint/2010/main" val="1572905821"/>
              </p:ext>
            </p:extLst>
          </p:nvPr>
        </p:nvGraphicFramePr>
        <p:xfrm>
          <a:off x="4897013" y="3705724"/>
          <a:ext cx="1787811" cy="2855855"/>
        </p:xfrm>
        <a:graphic>
          <a:graphicData uri="http://schemas.openxmlformats.org/drawingml/2006/diagram">
            <dgm:relIds xmlns:dgm="http://schemas.openxmlformats.org/drawingml/2006/diagram" xmlns:r="http://schemas.openxmlformats.org/officeDocument/2006/relationships" r:dm="rId37" r:lo="rId38" r:qs="rId39" r:cs="rId40"/>
          </a:graphicData>
        </a:graphic>
      </p:graphicFrame>
      <p:sp>
        <p:nvSpPr>
          <p:cNvPr id="28" name="Retângulo 27">
            <a:extLst>
              <a:ext uri="{FF2B5EF4-FFF2-40B4-BE49-F238E27FC236}">
                <a16:creationId xmlns:a16="http://schemas.microsoft.com/office/drawing/2014/main" id="{29C19F42-2924-43E5-975A-3F34F91F66B3}"/>
              </a:ext>
            </a:extLst>
          </p:cNvPr>
          <p:cNvSpPr/>
          <p:nvPr/>
        </p:nvSpPr>
        <p:spPr>
          <a:xfrm>
            <a:off x="5200715" y="6561579"/>
            <a:ext cx="5235985" cy="369332"/>
          </a:xfrm>
          <a:prstGeom prst="rect">
            <a:avLst/>
          </a:prstGeom>
        </p:spPr>
        <p:txBody>
          <a:bodyPr wrap="none">
            <a:spAutoFit/>
          </a:bodyPr>
          <a:lstStyle/>
          <a:p>
            <a:r>
              <a:rPr lang="pt-BR" dirty="0"/>
              <a:t>https://www.youtube.com/watch?v=2AihfVX13B4</a:t>
            </a:r>
          </a:p>
        </p:txBody>
      </p:sp>
      <p:sp>
        <p:nvSpPr>
          <p:cNvPr id="2" name="Retângulo 1">
            <a:extLst>
              <a:ext uri="{FF2B5EF4-FFF2-40B4-BE49-F238E27FC236}">
                <a16:creationId xmlns:a16="http://schemas.microsoft.com/office/drawing/2014/main" id="{1B630AAD-8FE4-4F9D-8321-652DDBB2CFF3}"/>
              </a:ext>
            </a:extLst>
          </p:cNvPr>
          <p:cNvSpPr/>
          <p:nvPr/>
        </p:nvSpPr>
        <p:spPr>
          <a:xfrm>
            <a:off x="642531" y="918630"/>
            <a:ext cx="1015663" cy="5056834"/>
          </a:xfrm>
          <a:prstGeom prst="rect">
            <a:avLst/>
          </a:prstGeom>
          <a:noFill/>
        </p:spPr>
        <p:txBody>
          <a:bodyPr vert="vert270" wrap="none" lIns="91440" tIns="45720" rIns="91440" bIns="45720">
            <a:spAutoFit/>
          </a:bodyPr>
          <a:lstStyle/>
          <a:p>
            <a:pPr algn="ctr"/>
            <a:r>
              <a:rPr lang="pt-BR"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Breve Histórico</a:t>
            </a:r>
          </a:p>
        </p:txBody>
      </p:sp>
    </p:spTree>
    <p:extLst>
      <p:ext uri="{BB962C8B-B14F-4D97-AF65-F5344CB8AC3E}">
        <p14:creationId xmlns:p14="http://schemas.microsoft.com/office/powerpoint/2010/main" val="168166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51A4F4A1-146B-4D29-852A-F60996679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noFill/>
          <a:ln w="6350" cap="sq" cmpd="sng" algn="ctr">
            <a:solidFill>
              <a:schemeClr val="tx1">
                <a:lumMod val="75000"/>
                <a:lumOff val="25000"/>
              </a:schemeClr>
            </a:solidFill>
            <a:prstDash val="solid"/>
            <a:miter lim="800000"/>
          </a:ln>
          <a:effectLst/>
        </p:spPr>
      </p:sp>
      <p:sp>
        <p:nvSpPr>
          <p:cNvPr id="2" name="Título 1">
            <a:extLst>
              <a:ext uri="{FF2B5EF4-FFF2-40B4-BE49-F238E27FC236}">
                <a16:creationId xmlns:a16="http://schemas.microsoft.com/office/drawing/2014/main" id="{E4BF2D48-ABF5-4F70-9196-73857A6107BA}"/>
              </a:ext>
            </a:extLst>
          </p:cNvPr>
          <p:cNvSpPr>
            <a:spLocks noGrp="1"/>
          </p:cNvSpPr>
          <p:nvPr>
            <p:ph type="title"/>
          </p:nvPr>
        </p:nvSpPr>
        <p:spPr>
          <a:xfrm>
            <a:off x="3766486" y="457197"/>
            <a:ext cx="7417925" cy="1517035"/>
          </a:xfrm>
        </p:spPr>
        <p:txBody>
          <a:bodyPr>
            <a:normAutofit/>
          </a:bodyPr>
          <a:lstStyle/>
          <a:p>
            <a:r>
              <a:rPr lang="pt-BR" dirty="0">
                <a:solidFill>
                  <a:schemeClr val="tx1">
                    <a:lumMod val="75000"/>
                    <a:lumOff val="25000"/>
                  </a:schemeClr>
                </a:solidFill>
              </a:rPr>
              <a:t>Definições</a:t>
            </a:r>
          </a:p>
        </p:txBody>
      </p:sp>
      <p:sp>
        <p:nvSpPr>
          <p:cNvPr id="3" name="Espaço Reservado para Conteúdo 2">
            <a:extLst>
              <a:ext uri="{FF2B5EF4-FFF2-40B4-BE49-F238E27FC236}">
                <a16:creationId xmlns:a16="http://schemas.microsoft.com/office/drawing/2014/main" id="{3F4DD496-55E5-4C91-9FA7-B33E786E4AFC}"/>
              </a:ext>
            </a:extLst>
          </p:cNvPr>
          <p:cNvSpPr>
            <a:spLocks noGrp="1"/>
          </p:cNvSpPr>
          <p:nvPr>
            <p:ph idx="1"/>
          </p:nvPr>
        </p:nvSpPr>
        <p:spPr>
          <a:xfrm>
            <a:off x="3766485" y="1596084"/>
            <a:ext cx="7245103" cy="1832916"/>
          </a:xfrm>
        </p:spPr>
        <p:txBody>
          <a:bodyPr>
            <a:normAutofit/>
          </a:bodyPr>
          <a:lstStyle/>
          <a:p>
            <a:r>
              <a:rPr lang="pt-BR" dirty="0">
                <a:solidFill>
                  <a:schemeClr val="tx1">
                    <a:lumMod val="75000"/>
                    <a:lumOff val="25000"/>
                  </a:schemeClr>
                </a:solidFill>
              </a:rPr>
              <a:t>Divisão de pontes em três partes principais: </a:t>
            </a:r>
          </a:p>
          <a:p>
            <a:r>
              <a:rPr lang="pt-BR" dirty="0">
                <a:solidFill>
                  <a:schemeClr val="tx1">
                    <a:lumMod val="75000"/>
                    <a:lumOff val="25000"/>
                  </a:schemeClr>
                </a:solidFill>
              </a:rPr>
              <a:t>Infraestrutura (fundações);</a:t>
            </a:r>
          </a:p>
          <a:p>
            <a:r>
              <a:rPr lang="pt-BR" dirty="0" err="1">
                <a:solidFill>
                  <a:schemeClr val="tx1">
                    <a:lumMod val="75000"/>
                    <a:lumOff val="25000"/>
                  </a:schemeClr>
                </a:solidFill>
              </a:rPr>
              <a:t>Mesoestrutura</a:t>
            </a:r>
            <a:r>
              <a:rPr lang="pt-BR" dirty="0">
                <a:solidFill>
                  <a:schemeClr val="tx1">
                    <a:lumMod val="75000"/>
                    <a:lumOff val="25000"/>
                  </a:schemeClr>
                </a:solidFill>
              </a:rPr>
              <a:t>;</a:t>
            </a:r>
          </a:p>
          <a:p>
            <a:r>
              <a:rPr lang="pt-BR" dirty="0">
                <a:solidFill>
                  <a:schemeClr val="tx1">
                    <a:lumMod val="75000"/>
                    <a:lumOff val="25000"/>
                  </a:schemeClr>
                </a:solidFill>
              </a:rPr>
              <a:t>Superestrutura.</a:t>
            </a:r>
          </a:p>
          <a:p>
            <a:endParaRPr lang="pt-BR" dirty="0">
              <a:solidFill>
                <a:schemeClr val="tx1">
                  <a:lumMod val="75000"/>
                  <a:lumOff val="25000"/>
                </a:schemeClr>
              </a:solidFill>
            </a:endParaRPr>
          </a:p>
        </p:txBody>
      </p:sp>
      <p:pic>
        <p:nvPicPr>
          <p:cNvPr id="4" name="Picture 2">
            <a:extLst>
              <a:ext uri="{FF2B5EF4-FFF2-40B4-BE49-F238E27FC236}">
                <a16:creationId xmlns:a16="http://schemas.microsoft.com/office/drawing/2014/main" id="{70731923-A9FB-4007-B3C2-5ACC1681F7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4426" y="1971331"/>
            <a:ext cx="4101302" cy="162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354B47C2-0053-4E0D-8224-0F6D6F4815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0767" y="3828570"/>
            <a:ext cx="6273731" cy="2229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1942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51A4F4A1-146B-4D29-852A-F60996679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noFill/>
          <a:ln w="6350" cap="sq" cmpd="sng" algn="ctr">
            <a:solidFill>
              <a:schemeClr val="tx1">
                <a:lumMod val="75000"/>
                <a:lumOff val="25000"/>
              </a:schemeClr>
            </a:solidFill>
            <a:prstDash val="solid"/>
            <a:miter lim="800000"/>
          </a:ln>
          <a:effectLst/>
        </p:spPr>
      </p:sp>
      <p:sp>
        <p:nvSpPr>
          <p:cNvPr id="2" name="Título 1">
            <a:extLst>
              <a:ext uri="{FF2B5EF4-FFF2-40B4-BE49-F238E27FC236}">
                <a16:creationId xmlns:a16="http://schemas.microsoft.com/office/drawing/2014/main" id="{E4BF2D48-ABF5-4F70-9196-73857A6107BA}"/>
              </a:ext>
            </a:extLst>
          </p:cNvPr>
          <p:cNvSpPr>
            <a:spLocks noGrp="1"/>
          </p:cNvSpPr>
          <p:nvPr>
            <p:ph type="title"/>
          </p:nvPr>
        </p:nvSpPr>
        <p:spPr>
          <a:xfrm>
            <a:off x="3766486" y="457197"/>
            <a:ext cx="7417925" cy="1517035"/>
          </a:xfrm>
        </p:spPr>
        <p:txBody>
          <a:bodyPr>
            <a:normAutofit/>
          </a:bodyPr>
          <a:lstStyle/>
          <a:p>
            <a:r>
              <a:rPr lang="pt-BR" dirty="0">
                <a:solidFill>
                  <a:schemeClr val="tx1">
                    <a:lumMod val="75000"/>
                    <a:lumOff val="25000"/>
                  </a:schemeClr>
                </a:solidFill>
              </a:rPr>
              <a:t>Definições</a:t>
            </a:r>
          </a:p>
        </p:txBody>
      </p:sp>
      <p:pic>
        <p:nvPicPr>
          <p:cNvPr id="9" name="Imagem 8">
            <a:extLst>
              <a:ext uri="{FF2B5EF4-FFF2-40B4-BE49-F238E27FC236}">
                <a16:creationId xmlns:a16="http://schemas.microsoft.com/office/drawing/2014/main" id="{1898FE97-2341-44F5-8F44-4D12669040AD}"/>
              </a:ext>
            </a:extLst>
          </p:cNvPr>
          <p:cNvPicPr>
            <a:picLocks noChangeAspect="1"/>
          </p:cNvPicPr>
          <p:nvPr/>
        </p:nvPicPr>
        <p:blipFill>
          <a:blip r:embed="rId3"/>
          <a:stretch>
            <a:fillRect/>
          </a:stretch>
        </p:blipFill>
        <p:spPr>
          <a:xfrm>
            <a:off x="4298118" y="1732017"/>
            <a:ext cx="6339709" cy="4222836"/>
          </a:xfrm>
          <a:prstGeom prst="rect">
            <a:avLst/>
          </a:prstGeom>
        </p:spPr>
      </p:pic>
    </p:spTree>
    <p:extLst>
      <p:ext uri="{BB962C8B-B14F-4D97-AF65-F5344CB8AC3E}">
        <p14:creationId xmlns:p14="http://schemas.microsoft.com/office/powerpoint/2010/main" val="2795300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8370766-CC13-4DF4-AF0A-0E820B8D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useBgFill="1">
        <p:nvSpPr>
          <p:cNvPr id="34" name="Rectangle 33">
            <a:extLst>
              <a:ext uri="{FF2B5EF4-FFF2-40B4-BE49-F238E27FC236}">
                <a16:creationId xmlns:a16="http://schemas.microsoft.com/office/drawing/2014/main" id="{57B3C4F9-03D9-4B39-9F3C-0366542305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529" y="237744"/>
            <a:ext cx="8531352" cy="6382512"/>
          </a:xfrm>
          <a:prstGeom prst="rect">
            <a:avLst/>
          </a:prstGeom>
          <a:ln w="6350" cap="flat" cmpd="sng" algn="ctr">
            <a:noFill/>
            <a:prstDash val="solid"/>
          </a:ln>
          <a:effectLst>
            <a:outerShdw blurRad="50800" algn="ctr" rotWithShape="0">
              <a:prstClr val="black">
                <a:alpha val="66000"/>
              </a:prstClr>
            </a:outerShdw>
            <a:softEdge rad="0"/>
          </a:effectLst>
        </p:spPr>
      </p:sp>
      <p:sp>
        <p:nvSpPr>
          <p:cNvPr id="36" name="Rectangle 35">
            <a:extLst>
              <a:ext uri="{FF2B5EF4-FFF2-40B4-BE49-F238E27FC236}">
                <a16:creationId xmlns:a16="http://schemas.microsoft.com/office/drawing/2014/main" id="{3B61CA66-E7F4-49EC-89DC-F37EE6933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E4BF2D48-ABF5-4F70-9196-73857A6107BA}"/>
              </a:ext>
            </a:extLst>
          </p:cNvPr>
          <p:cNvSpPr>
            <a:spLocks noGrp="1"/>
          </p:cNvSpPr>
          <p:nvPr>
            <p:ph type="title"/>
          </p:nvPr>
        </p:nvSpPr>
        <p:spPr>
          <a:xfrm>
            <a:off x="9387189" y="612843"/>
            <a:ext cx="2247091" cy="1499738"/>
          </a:xfrm>
        </p:spPr>
        <p:txBody>
          <a:bodyPr anchor="b">
            <a:normAutofit/>
          </a:bodyPr>
          <a:lstStyle/>
          <a:p>
            <a:r>
              <a:rPr lang="pt-BR" sz="2600">
                <a:solidFill>
                  <a:srgbClr val="FFFFFF"/>
                </a:solidFill>
              </a:rPr>
              <a:t>Introdução e Conceitos Gerais</a:t>
            </a:r>
          </a:p>
        </p:txBody>
      </p:sp>
      <p:sp>
        <p:nvSpPr>
          <p:cNvPr id="38" name="Rectangle 37">
            <a:extLst>
              <a:ext uri="{FF2B5EF4-FFF2-40B4-BE49-F238E27FC236}">
                <a16:creationId xmlns:a16="http://schemas.microsoft.com/office/drawing/2014/main" id="{886ACB74-3D88-4CD7-B619-829D70AD4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122" y="413053"/>
            <a:ext cx="8212114" cy="6064596"/>
          </a:xfrm>
          <a:prstGeom prst="rect">
            <a:avLst/>
          </a:prstGeom>
          <a:noFill/>
          <a:ln w="6350" cap="sq" cmpd="sng" algn="ctr">
            <a:solidFill>
              <a:schemeClr val="tx1">
                <a:lumMod val="75000"/>
                <a:lumOff val="25000"/>
              </a:schemeClr>
            </a:solidFill>
            <a:prstDash val="solid"/>
            <a:miter lim="800000"/>
          </a:ln>
          <a:effectLst/>
        </p:spPr>
      </p:sp>
      <p:pic>
        <p:nvPicPr>
          <p:cNvPr id="13" name="Espaço Reservado para Conteúdo 4">
            <a:extLst>
              <a:ext uri="{FF2B5EF4-FFF2-40B4-BE49-F238E27FC236}">
                <a16:creationId xmlns:a16="http://schemas.microsoft.com/office/drawing/2014/main" id="{F39364DD-E936-4211-B0F9-8F996BE03A49}"/>
              </a:ext>
            </a:extLst>
          </p:cNvPr>
          <p:cNvPicPr>
            <a:picLocks noChangeAspect="1"/>
          </p:cNvPicPr>
          <p:nvPr/>
        </p:nvPicPr>
        <p:blipFill>
          <a:blip r:embed="rId2"/>
          <a:stretch>
            <a:fillRect/>
          </a:stretch>
        </p:blipFill>
        <p:spPr>
          <a:xfrm>
            <a:off x="759573" y="413053"/>
            <a:ext cx="7561991" cy="3554135"/>
          </a:xfrm>
          <a:prstGeom prst="rect">
            <a:avLst/>
          </a:prstGeom>
        </p:spPr>
      </p:pic>
      <p:sp>
        <p:nvSpPr>
          <p:cNvPr id="3" name="Espaço Reservado para Conteúdo 2">
            <a:extLst>
              <a:ext uri="{FF2B5EF4-FFF2-40B4-BE49-F238E27FC236}">
                <a16:creationId xmlns:a16="http://schemas.microsoft.com/office/drawing/2014/main" id="{3F4DD496-55E5-4C91-9FA7-B33E786E4AFC}"/>
              </a:ext>
            </a:extLst>
          </p:cNvPr>
          <p:cNvSpPr>
            <a:spLocks noGrp="1"/>
          </p:cNvSpPr>
          <p:nvPr>
            <p:ph idx="1"/>
          </p:nvPr>
        </p:nvSpPr>
        <p:spPr>
          <a:xfrm>
            <a:off x="9387190" y="2149813"/>
            <a:ext cx="2247090" cy="4046706"/>
          </a:xfrm>
        </p:spPr>
        <p:txBody>
          <a:bodyPr>
            <a:normAutofit/>
          </a:bodyPr>
          <a:lstStyle/>
          <a:p>
            <a:pPr marL="342900" indent="-342900">
              <a:buFont typeface="Arial" panose="020B0604020202020204" pitchFamily="34" charset="0"/>
              <a:buChar char="•"/>
            </a:pPr>
            <a:r>
              <a:rPr lang="pt-BR" sz="1400" b="1">
                <a:solidFill>
                  <a:srgbClr val="FFFFFF"/>
                </a:solidFill>
              </a:rPr>
              <a:t>Seção Longitudinal</a:t>
            </a:r>
          </a:p>
        </p:txBody>
      </p:sp>
      <p:sp>
        <p:nvSpPr>
          <p:cNvPr id="4" name="CaixaDeTexto 3">
            <a:extLst>
              <a:ext uri="{FF2B5EF4-FFF2-40B4-BE49-F238E27FC236}">
                <a16:creationId xmlns:a16="http://schemas.microsoft.com/office/drawing/2014/main" id="{ED6B95AB-E719-45F9-A3B9-044102276742}"/>
              </a:ext>
            </a:extLst>
          </p:cNvPr>
          <p:cNvSpPr txBox="1"/>
          <p:nvPr/>
        </p:nvSpPr>
        <p:spPr>
          <a:xfrm>
            <a:off x="5188912" y="3888195"/>
            <a:ext cx="3297245" cy="2308324"/>
          </a:xfrm>
          <a:prstGeom prst="rect">
            <a:avLst/>
          </a:prstGeom>
          <a:noFill/>
        </p:spPr>
        <p:txBody>
          <a:bodyPr wrap="square" rtlCol="0">
            <a:spAutoFit/>
          </a:bodyPr>
          <a:lstStyle/>
          <a:p>
            <a:pPr algn="just"/>
            <a:endParaRPr lang="pt-BR" sz="1600" b="1" dirty="0"/>
          </a:p>
          <a:p>
            <a:pPr algn="just"/>
            <a:r>
              <a:rPr lang="pt-BR" sz="1600" b="1" dirty="0"/>
              <a:t>Infraestrutura: </a:t>
            </a:r>
            <a:r>
              <a:rPr lang="pt-BR" sz="1600" dirty="0"/>
              <a:t>É a parte constituída por elementos que se destinam a apoiar no terreno os esforços transmitidos da Superestrutura para a Mesoestrutura, como blocos de estacas, sapatas, tubulões, etc...</a:t>
            </a:r>
            <a:endParaRPr lang="pt-BR" sz="1600" b="1" dirty="0"/>
          </a:p>
        </p:txBody>
      </p:sp>
      <p:sp>
        <p:nvSpPr>
          <p:cNvPr id="22" name="CaixaDeTexto 21">
            <a:extLst>
              <a:ext uri="{FF2B5EF4-FFF2-40B4-BE49-F238E27FC236}">
                <a16:creationId xmlns:a16="http://schemas.microsoft.com/office/drawing/2014/main" id="{CA6BBCEA-D06B-45A6-9899-434912423C67}"/>
              </a:ext>
            </a:extLst>
          </p:cNvPr>
          <p:cNvSpPr txBox="1"/>
          <p:nvPr/>
        </p:nvSpPr>
        <p:spPr>
          <a:xfrm>
            <a:off x="685671" y="4134416"/>
            <a:ext cx="3911001" cy="2062103"/>
          </a:xfrm>
          <a:prstGeom prst="rect">
            <a:avLst/>
          </a:prstGeom>
          <a:noFill/>
        </p:spPr>
        <p:txBody>
          <a:bodyPr wrap="square">
            <a:spAutoFit/>
          </a:bodyPr>
          <a:lstStyle/>
          <a:p>
            <a:pPr algn="just"/>
            <a:r>
              <a:rPr lang="pt-BR" sz="1600" b="1" dirty="0"/>
              <a:t>Superestrutura: </a:t>
            </a:r>
            <a:r>
              <a:rPr lang="pt-BR" sz="1600" dirty="0"/>
              <a:t>Constituída de vigas e lajes, é o elemento de suporte do estrado por onde se trafega.</a:t>
            </a:r>
          </a:p>
          <a:p>
            <a:pPr algn="just"/>
            <a:endParaRPr lang="pt-BR" sz="1600" dirty="0"/>
          </a:p>
          <a:p>
            <a:pPr algn="just"/>
            <a:r>
              <a:rPr lang="pt-BR" sz="1600" b="1" dirty="0" err="1"/>
              <a:t>Mesoestrutura</a:t>
            </a:r>
            <a:r>
              <a:rPr lang="pt-BR" sz="1600" b="1" dirty="0"/>
              <a:t>: </a:t>
            </a:r>
            <a:r>
              <a:rPr lang="pt-BR" sz="1600" dirty="0"/>
              <a:t>É a parte constituída pelos pilares, é o elemento que recebe os esforços da superestrutura e os transmite à infraestrutura.</a:t>
            </a:r>
          </a:p>
        </p:txBody>
      </p:sp>
    </p:spTree>
    <p:extLst>
      <p:ext uri="{BB962C8B-B14F-4D97-AF65-F5344CB8AC3E}">
        <p14:creationId xmlns:p14="http://schemas.microsoft.com/office/powerpoint/2010/main" val="7710888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8370766-CC13-4DF4-AF0A-0E820B8D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useBgFill="1">
        <p:nvSpPr>
          <p:cNvPr id="34" name="Rectangle 33">
            <a:extLst>
              <a:ext uri="{FF2B5EF4-FFF2-40B4-BE49-F238E27FC236}">
                <a16:creationId xmlns:a16="http://schemas.microsoft.com/office/drawing/2014/main" id="{57B3C4F9-03D9-4B39-9F3C-0366542305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529" y="237744"/>
            <a:ext cx="8531352" cy="6382512"/>
          </a:xfrm>
          <a:prstGeom prst="rect">
            <a:avLst/>
          </a:prstGeom>
          <a:ln w="6350" cap="flat" cmpd="sng" algn="ctr">
            <a:noFill/>
            <a:prstDash val="solid"/>
          </a:ln>
          <a:effectLst>
            <a:outerShdw blurRad="50800" algn="ctr" rotWithShape="0">
              <a:prstClr val="black">
                <a:alpha val="66000"/>
              </a:prstClr>
            </a:outerShdw>
            <a:softEdge rad="0"/>
          </a:effectLst>
        </p:spPr>
      </p:sp>
      <p:sp>
        <p:nvSpPr>
          <p:cNvPr id="36" name="Rectangle 35">
            <a:extLst>
              <a:ext uri="{FF2B5EF4-FFF2-40B4-BE49-F238E27FC236}">
                <a16:creationId xmlns:a16="http://schemas.microsoft.com/office/drawing/2014/main" id="{3B61CA66-E7F4-49EC-89DC-F37EE6933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E4BF2D48-ABF5-4F70-9196-73857A6107BA}"/>
              </a:ext>
            </a:extLst>
          </p:cNvPr>
          <p:cNvSpPr>
            <a:spLocks noGrp="1"/>
          </p:cNvSpPr>
          <p:nvPr>
            <p:ph type="title"/>
          </p:nvPr>
        </p:nvSpPr>
        <p:spPr>
          <a:xfrm>
            <a:off x="9387189" y="612843"/>
            <a:ext cx="2247091" cy="1499738"/>
          </a:xfrm>
        </p:spPr>
        <p:txBody>
          <a:bodyPr anchor="b">
            <a:normAutofit/>
          </a:bodyPr>
          <a:lstStyle/>
          <a:p>
            <a:r>
              <a:rPr lang="pt-BR" sz="2600">
                <a:solidFill>
                  <a:srgbClr val="FFFFFF"/>
                </a:solidFill>
              </a:rPr>
              <a:t>Introdução e Conceitos Gerais</a:t>
            </a:r>
          </a:p>
        </p:txBody>
      </p:sp>
      <p:sp>
        <p:nvSpPr>
          <p:cNvPr id="38" name="Rectangle 37">
            <a:extLst>
              <a:ext uri="{FF2B5EF4-FFF2-40B4-BE49-F238E27FC236}">
                <a16:creationId xmlns:a16="http://schemas.microsoft.com/office/drawing/2014/main" id="{886ACB74-3D88-4CD7-B619-829D70AD4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122" y="413053"/>
            <a:ext cx="8212114" cy="6064596"/>
          </a:xfrm>
          <a:prstGeom prst="rect">
            <a:avLst/>
          </a:prstGeom>
          <a:noFill/>
          <a:ln w="6350" cap="sq" cmpd="sng" algn="ctr">
            <a:solidFill>
              <a:schemeClr val="tx1">
                <a:lumMod val="75000"/>
                <a:lumOff val="25000"/>
              </a:schemeClr>
            </a:solidFill>
            <a:prstDash val="solid"/>
            <a:miter lim="800000"/>
          </a:ln>
          <a:effectLst/>
        </p:spPr>
      </p:sp>
      <p:sp>
        <p:nvSpPr>
          <p:cNvPr id="3" name="Espaço Reservado para Conteúdo 2">
            <a:extLst>
              <a:ext uri="{FF2B5EF4-FFF2-40B4-BE49-F238E27FC236}">
                <a16:creationId xmlns:a16="http://schemas.microsoft.com/office/drawing/2014/main" id="{3F4DD496-55E5-4C91-9FA7-B33E786E4AFC}"/>
              </a:ext>
            </a:extLst>
          </p:cNvPr>
          <p:cNvSpPr>
            <a:spLocks noGrp="1"/>
          </p:cNvSpPr>
          <p:nvPr>
            <p:ph idx="1"/>
          </p:nvPr>
        </p:nvSpPr>
        <p:spPr>
          <a:xfrm>
            <a:off x="9387190" y="2149813"/>
            <a:ext cx="2247090" cy="4046706"/>
          </a:xfrm>
        </p:spPr>
        <p:txBody>
          <a:bodyPr>
            <a:normAutofit/>
          </a:bodyPr>
          <a:lstStyle/>
          <a:p>
            <a:pPr marL="342900" indent="-342900">
              <a:buFont typeface="Arial" panose="020B0604020202020204" pitchFamily="34" charset="0"/>
              <a:buChar char="•"/>
            </a:pPr>
            <a:r>
              <a:rPr lang="pt-BR" sz="1400" b="1">
                <a:solidFill>
                  <a:srgbClr val="FFFFFF"/>
                </a:solidFill>
              </a:rPr>
              <a:t>Seção Longitudinal</a:t>
            </a:r>
          </a:p>
        </p:txBody>
      </p:sp>
      <p:sp>
        <p:nvSpPr>
          <p:cNvPr id="5" name="CaixaDeTexto 4">
            <a:extLst>
              <a:ext uri="{FF2B5EF4-FFF2-40B4-BE49-F238E27FC236}">
                <a16:creationId xmlns:a16="http://schemas.microsoft.com/office/drawing/2014/main" id="{5FE30176-A1C5-4734-BA8B-F7D3009C4840}"/>
              </a:ext>
            </a:extLst>
          </p:cNvPr>
          <p:cNvSpPr txBox="1"/>
          <p:nvPr/>
        </p:nvSpPr>
        <p:spPr>
          <a:xfrm>
            <a:off x="759573" y="3932485"/>
            <a:ext cx="3539421" cy="2708434"/>
          </a:xfrm>
          <a:prstGeom prst="rect">
            <a:avLst/>
          </a:prstGeom>
          <a:noFill/>
        </p:spPr>
        <p:txBody>
          <a:bodyPr wrap="square" rtlCol="0">
            <a:spAutoFit/>
          </a:bodyPr>
          <a:lstStyle/>
          <a:p>
            <a:pPr algn="just"/>
            <a:r>
              <a:rPr lang="pt-BR" sz="1700" b="1" dirty="0"/>
              <a:t>Vão</a:t>
            </a:r>
            <a:r>
              <a:rPr lang="pt-BR" sz="1700" dirty="0"/>
              <a:t> (Também denominado vão teórico ou tramo)</a:t>
            </a:r>
          </a:p>
          <a:p>
            <a:pPr algn="just"/>
            <a:r>
              <a:rPr lang="pt-BR" sz="1700" dirty="0"/>
              <a:t>É a distância, medida horizontalmente, entre os eixos de dois suportes consecutivos;</a:t>
            </a:r>
          </a:p>
          <a:p>
            <a:pPr algn="just"/>
            <a:endParaRPr lang="pt-BR" sz="1700" dirty="0"/>
          </a:p>
          <a:p>
            <a:pPr algn="just"/>
            <a:r>
              <a:rPr lang="pt-BR" sz="1700" b="1" dirty="0"/>
              <a:t>Vão Livre </a:t>
            </a:r>
            <a:r>
              <a:rPr lang="pt-BR" sz="1700" dirty="0"/>
              <a:t>– Distância entre as faces de dois suportes consecutivos;</a:t>
            </a:r>
          </a:p>
          <a:p>
            <a:pPr algn="just"/>
            <a:endParaRPr lang="pt-BR" sz="1700" b="1" dirty="0"/>
          </a:p>
        </p:txBody>
      </p:sp>
      <p:sp>
        <p:nvSpPr>
          <p:cNvPr id="14" name="CaixaDeTexto 13">
            <a:extLst>
              <a:ext uri="{FF2B5EF4-FFF2-40B4-BE49-F238E27FC236}">
                <a16:creationId xmlns:a16="http://schemas.microsoft.com/office/drawing/2014/main" id="{A6E87324-9E7A-4BA1-8B89-C6472139C15C}"/>
              </a:ext>
            </a:extLst>
          </p:cNvPr>
          <p:cNvSpPr txBox="1"/>
          <p:nvPr/>
        </p:nvSpPr>
        <p:spPr>
          <a:xfrm>
            <a:off x="4706075" y="3945111"/>
            <a:ext cx="3539421" cy="2446824"/>
          </a:xfrm>
          <a:prstGeom prst="rect">
            <a:avLst/>
          </a:prstGeom>
          <a:noFill/>
        </p:spPr>
        <p:txBody>
          <a:bodyPr wrap="square">
            <a:spAutoFit/>
          </a:bodyPr>
          <a:lstStyle/>
          <a:p>
            <a:pPr algn="just"/>
            <a:r>
              <a:rPr lang="pt-BR" sz="1700" b="1" dirty="0"/>
              <a:t>Altura de Construção </a:t>
            </a:r>
            <a:r>
              <a:rPr lang="pt-BR" sz="1700" dirty="0"/>
              <a:t>– Distância entre o ponto mais baixo e o mais alto da superestrutura;</a:t>
            </a:r>
          </a:p>
          <a:p>
            <a:pPr algn="just"/>
            <a:endParaRPr lang="pt-BR" sz="1700" b="1" dirty="0"/>
          </a:p>
          <a:p>
            <a:pPr algn="just"/>
            <a:r>
              <a:rPr lang="pt-BR" sz="1700" b="1" dirty="0"/>
              <a:t>Altura Livre </a:t>
            </a:r>
            <a:r>
              <a:rPr lang="pt-BR" sz="1700" dirty="0"/>
              <a:t>– Distância entre o ponto mais baixo da superestrutura e o ponto mais alto do obstáculo. </a:t>
            </a:r>
          </a:p>
        </p:txBody>
      </p:sp>
      <p:pic>
        <p:nvPicPr>
          <p:cNvPr id="15" name="Espaço Reservado para Conteúdo 4">
            <a:extLst>
              <a:ext uri="{FF2B5EF4-FFF2-40B4-BE49-F238E27FC236}">
                <a16:creationId xmlns:a16="http://schemas.microsoft.com/office/drawing/2014/main" id="{AB736716-CC98-415F-9BA8-84DBA7245FE9}"/>
              </a:ext>
            </a:extLst>
          </p:cNvPr>
          <p:cNvPicPr>
            <a:picLocks noChangeAspect="1"/>
          </p:cNvPicPr>
          <p:nvPr/>
        </p:nvPicPr>
        <p:blipFill rotWithShape="1">
          <a:blip r:embed="rId2"/>
          <a:srcRect l="-1322" t="31210" r="1322" b="-935"/>
          <a:stretch/>
        </p:blipFill>
        <p:spPr>
          <a:xfrm>
            <a:off x="1397708" y="497458"/>
            <a:ext cx="6616733" cy="3426990"/>
          </a:xfrm>
          <a:prstGeom prst="rect">
            <a:avLst/>
          </a:prstGeom>
        </p:spPr>
      </p:pic>
    </p:spTree>
    <p:extLst>
      <p:ext uri="{BB962C8B-B14F-4D97-AF65-F5344CB8AC3E}">
        <p14:creationId xmlns:p14="http://schemas.microsoft.com/office/powerpoint/2010/main" val="14278358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51A4F4A1-146B-4D29-852A-F60996679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noFill/>
          <a:ln w="6350" cap="sq" cmpd="sng" algn="ctr">
            <a:solidFill>
              <a:schemeClr val="tx1">
                <a:lumMod val="75000"/>
                <a:lumOff val="25000"/>
              </a:schemeClr>
            </a:solidFill>
            <a:prstDash val="solid"/>
            <a:miter lim="800000"/>
          </a:ln>
          <a:effectLst/>
        </p:spPr>
      </p:sp>
      <p:sp>
        <p:nvSpPr>
          <p:cNvPr id="2" name="Título 1">
            <a:extLst>
              <a:ext uri="{FF2B5EF4-FFF2-40B4-BE49-F238E27FC236}">
                <a16:creationId xmlns:a16="http://schemas.microsoft.com/office/drawing/2014/main" id="{976F5EB1-BEE7-49C9-B562-F10A31CC92F7}"/>
              </a:ext>
            </a:extLst>
          </p:cNvPr>
          <p:cNvSpPr>
            <a:spLocks noGrp="1"/>
          </p:cNvSpPr>
          <p:nvPr>
            <p:ph type="title"/>
          </p:nvPr>
        </p:nvSpPr>
        <p:spPr>
          <a:xfrm>
            <a:off x="3844616" y="881210"/>
            <a:ext cx="7417925" cy="1517035"/>
          </a:xfrm>
        </p:spPr>
        <p:txBody>
          <a:bodyPr>
            <a:normAutofit/>
          </a:bodyPr>
          <a:lstStyle/>
          <a:p>
            <a:r>
              <a:rPr lang="pt-BR">
                <a:solidFill>
                  <a:schemeClr val="tx1">
                    <a:lumMod val="75000"/>
                    <a:lumOff val="25000"/>
                  </a:schemeClr>
                </a:solidFill>
              </a:rPr>
              <a:t>INFRAESTRUTURA</a:t>
            </a:r>
            <a:endParaRPr lang="pt-BR" dirty="0">
              <a:solidFill>
                <a:schemeClr val="tx1">
                  <a:lumMod val="75000"/>
                  <a:lumOff val="25000"/>
                </a:schemeClr>
              </a:solidFill>
            </a:endParaRPr>
          </a:p>
        </p:txBody>
      </p:sp>
      <p:pic>
        <p:nvPicPr>
          <p:cNvPr id="4" name="Picture 6" descr="http://www.rondoniaovivo.com/imagensEventos/16092014120818/7.JPG">
            <a:extLst>
              <a:ext uri="{FF2B5EF4-FFF2-40B4-BE49-F238E27FC236}">
                <a16:creationId xmlns:a16="http://schemas.microsoft.com/office/drawing/2014/main" id="{165C7F22-5576-4EFB-810A-C8EC0185D6F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582" b="50000"/>
          <a:stretch/>
        </p:blipFill>
        <p:spPr bwMode="auto">
          <a:xfrm>
            <a:off x="4098810" y="2562838"/>
            <a:ext cx="2822687" cy="16651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http://www.rondoniaovivo.com/imagensEventos/16092014120818/5.JPG">
            <a:extLst>
              <a:ext uri="{FF2B5EF4-FFF2-40B4-BE49-F238E27FC236}">
                <a16:creationId xmlns:a16="http://schemas.microsoft.com/office/drawing/2014/main" id="{3E68E525-C897-44C8-9602-CD26CF72D01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383" b="22232"/>
          <a:stretch/>
        </p:blipFill>
        <p:spPr bwMode="auto">
          <a:xfrm>
            <a:off x="7139450" y="3731530"/>
            <a:ext cx="4213844" cy="2329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1967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26F79F82-1252-45D5-B9C3-C4F2B0BA3C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9" name="Rectangle 58">
            <a:extLst>
              <a:ext uri="{FF2B5EF4-FFF2-40B4-BE49-F238E27FC236}">
                <a16:creationId xmlns:a16="http://schemas.microsoft.com/office/drawing/2014/main" id="{E94D120F-99B4-41EA-B626-9C55D57C7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61" name="Rectangle 60">
            <a:extLst>
              <a:ext uri="{FF2B5EF4-FFF2-40B4-BE49-F238E27FC236}">
                <a16:creationId xmlns:a16="http://schemas.microsoft.com/office/drawing/2014/main" id="{E52426A7-8271-47C8-9006-BD9DBD52E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63" name="Rectangle 62">
            <a:extLst>
              <a:ext uri="{FF2B5EF4-FFF2-40B4-BE49-F238E27FC236}">
                <a16:creationId xmlns:a16="http://schemas.microsoft.com/office/drawing/2014/main" id="{04F92726-8D65-4F06-8243-96CB8CE66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65" name="Group 64">
            <a:extLst>
              <a:ext uri="{FF2B5EF4-FFF2-40B4-BE49-F238E27FC236}">
                <a16:creationId xmlns:a16="http://schemas.microsoft.com/office/drawing/2014/main" id="{4A7F2011-714A-4A00-ABAD-EEF84D92791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66" name="Straight Connector 65">
              <a:extLst>
                <a:ext uri="{FF2B5EF4-FFF2-40B4-BE49-F238E27FC236}">
                  <a16:creationId xmlns:a16="http://schemas.microsoft.com/office/drawing/2014/main" id="{0A065EE9-9615-47E3-8F07-33DE59F6984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F21A2FC-0F6E-4381-BAA6-AC50BFBEA7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48821413-03FF-40EC-A08E-856957FA6E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useBgFill="1">
        <p:nvSpPr>
          <p:cNvPr id="70" name="Rectangle 69">
            <a:extLst>
              <a:ext uri="{FF2B5EF4-FFF2-40B4-BE49-F238E27FC236}">
                <a16:creationId xmlns:a16="http://schemas.microsoft.com/office/drawing/2014/main" id="{8544076A-92C0-449E-A819-4A83F0E0AD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68044F17-D64E-4780-BB55-15DC87AC9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3B52B89B-E757-44FF-8ABE-4C29BC95D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004723"/>
            <a:ext cx="11281609" cy="2396079"/>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76" name="Rectangle 75">
            <a:extLst>
              <a:ext uri="{FF2B5EF4-FFF2-40B4-BE49-F238E27FC236}">
                <a16:creationId xmlns:a16="http://schemas.microsoft.com/office/drawing/2014/main" id="{1158AFE0-FDDE-4773-A66F-F4681804CB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4169490"/>
            <a:ext cx="10954512" cy="2066544"/>
          </a:xfrm>
          <a:prstGeom prst="rect">
            <a:avLst/>
          </a:prstGeom>
          <a:noFill/>
          <a:ln w="6350" cap="sq" cmpd="sng" algn="ctr">
            <a:solidFill>
              <a:schemeClr val="tx1">
                <a:lumMod val="75000"/>
                <a:lumOff val="25000"/>
              </a:schemeClr>
            </a:solidFill>
            <a:prstDash val="solid"/>
            <a:miter lim="800000"/>
          </a:ln>
          <a:effectLst/>
        </p:spPr>
      </p:sp>
      <p:sp>
        <p:nvSpPr>
          <p:cNvPr id="2" name="Título 1">
            <a:extLst>
              <a:ext uri="{FF2B5EF4-FFF2-40B4-BE49-F238E27FC236}">
                <a16:creationId xmlns:a16="http://schemas.microsoft.com/office/drawing/2014/main" id="{A34AEF1C-4AF6-448D-9500-ADF0E7001095}"/>
              </a:ext>
            </a:extLst>
          </p:cNvPr>
          <p:cNvSpPr>
            <a:spLocks noGrp="1"/>
          </p:cNvSpPr>
          <p:nvPr>
            <p:ph type="title"/>
          </p:nvPr>
        </p:nvSpPr>
        <p:spPr>
          <a:xfrm>
            <a:off x="1241170" y="4644082"/>
            <a:ext cx="9732773" cy="951573"/>
          </a:xfrm>
        </p:spPr>
        <p:txBody>
          <a:bodyPr vert="horz" lIns="91440" tIns="45720" rIns="91440" bIns="45720" rtlCol="0" anchor="ctr">
            <a:normAutofit/>
          </a:bodyPr>
          <a:lstStyle/>
          <a:p>
            <a:pPr algn="ctr">
              <a:lnSpc>
                <a:spcPct val="83000"/>
              </a:lnSpc>
            </a:pPr>
            <a:r>
              <a:rPr lang="en-US" sz="6000" cap="all" spc="-100" dirty="0" err="1"/>
              <a:t>Mesoestrutura</a:t>
            </a:r>
            <a:endParaRPr lang="en-US" sz="6000" cap="all" spc="-100" dirty="0"/>
          </a:p>
        </p:txBody>
      </p:sp>
      <p:sp>
        <p:nvSpPr>
          <p:cNvPr id="78" name="Round Diagonal Corner Rectangle 42">
            <a:extLst>
              <a:ext uri="{FF2B5EF4-FFF2-40B4-BE49-F238E27FC236}">
                <a16:creationId xmlns:a16="http://schemas.microsoft.com/office/drawing/2014/main" id="{89196FF0-7283-4ACC-96FA-D61EBB580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1968" y="636678"/>
            <a:ext cx="2599900" cy="3018203"/>
          </a:xfrm>
          <a:prstGeom prst="round2DiagRect">
            <a:avLst>
              <a:gd name="adj1" fmla="val 0"/>
              <a:gd name="adj2" fmla="val 0"/>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rtlCol="0" anchor="ctr"/>
          <a:lstStyle/>
          <a:p>
            <a:pPr algn="ctr"/>
            <a:endParaRPr lang="en-US">
              <a:solidFill>
                <a:schemeClr val="tx1"/>
              </a:solidFill>
            </a:endParaRPr>
          </a:p>
        </p:txBody>
      </p:sp>
      <p:pic>
        <p:nvPicPr>
          <p:cNvPr id="5" name="Picture 6" descr="http://www.geoservnet.com.br/geoserv_industrial/img/pontes/01.jpg">
            <a:extLst>
              <a:ext uri="{FF2B5EF4-FFF2-40B4-BE49-F238E27FC236}">
                <a16:creationId xmlns:a16="http://schemas.microsoft.com/office/drawing/2014/main" id="{67FDDFCE-4C81-4D01-9176-D8F354C4A29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42070" y="1327471"/>
            <a:ext cx="2139696" cy="1615470"/>
          </a:xfrm>
          <a:prstGeom prst="rect">
            <a:avLst/>
          </a:prstGeom>
          <a:noFill/>
          <a:extLst>
            <a:ext uri="{909E8E84-426E-40DD-AFC4-6F175D3DCCD1}">
              <a14:hiddenFill xmlns:a14="http://schemas.microsoft.com/office/drawing/2010/main">
                <a:solidFill>
                  <a:srgbClr val="FFFFFF"/>
                </a:solidFill>
              </a14:hiddenFill>
            </a:ext>
          </a:extLst>
        </p:spPr>
      </p:pic>
      <p:sp>
        <p:nvSpPr>
          <p:cNvPr id="80" name="Round Diagonal Corner Rectangle 38">
            <a:extLst>
              <a:ext uri="{FF2B5EF4-FFF2-40B4-BE49-F238E27FC236}">
                <a16:creationId xmlns:a16="http://schemas.microsoft.com/office/drawing/2014/main" id="{83944826-4223-477A-9822-B10B1F795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4690" y="636678"/>
            <a:ext cx="2599900" cy="3018203"/>
          </a:xfrm>
          <a:prstGeom prst="round2DiagRect">
            <a:avLst>
              <a:gd name="adj1" fmla="val 0"/>
              <a:gd name="adj2" fmla="val 0"/>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rtlCol="0" anchor="ctr"/>
          <a:lstStyle/>
          <a:p>
            <a:pPr algn="ctr"/>
            <a:endParaRPr lang="en-US">
              <a:solidFill>
                <a:schemeClr val="tx1"/>
              </a:solidFill>
            </a:endParaRPr>
          </a:p>
        </p:txBody>
      </p:sp>
      <p:sp>
        <p:nvSpPr>
          <p:cNvPr id="82" name="Round Diagonal Corner Rectangle 48">
            <a:extLst>
              <a:ext uri="{FF2B5EF4-FFF2-40B4-BE49-F238E27FC236}">
                <a16:creationId xmlns:a16="http://schemas.microsoft.com/office/drawing/2014/main" id="{12DEB7DE-15F1-4B3D-9E0F-2069DBEF97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57412" y="636678"/>
            <a:ext cx="2599900" cy="3018203"/>
          </a:xfrm>
          <a:prstGeom prst="round2DiagRect">
            <a:avLst>
              <a:gd name="adj1" fmla="val 0"/>
              <a:gd name="adj2" fmla="val 0"/>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rtlCol="0" anchor="ctr"/>
          <a:lstStyle/>
          <a:p>
            <a:pPr algn="ctr"/>
            <a:endParaRPr lang="en-US">
              <a:solidFill>
                <a:schemeClr val="tx1"/>
              </a:solidFill>
            </a:endParaRPr>
          </a:p>
        </p:txBody>
      </p:sp>
      <p:pic>
        <p:nvPicPr>
          <p:cNvPr id="6" name="Picture 2" descr="https://static.wixstatic.com/media/cd571c_3711b2a6e18842d1a37f682e04f0c336.jpg/v1/fill/w_770,h_508,al_c,q_90,usm_0.66_1.00_0.01/cd571c_3711b2a6e18842d1a37f682e04f0c336.jpg">
            <a:extLst>
              <a:ext uri="{FF2B5EF4-FFF2-40B4-BE49-F238E27FC236}">
                <a16:creationId xmlns:a16="http://schemas.microsoft.com/office/drawing/2014/main" id="{318A682B-3BD5-45B3-AAAF-0D0C84A5C7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387514" y="1429107"/>
            <a:ext cx="2139696" cy="1412199"/>
          </a:xfrm>
          <a:prstGeom prst="rect">
            <a:avLst/>
          </a:prstGeom>
          <a:noFill/>
          <a:extLst>
            <a:ext uri="{909E8E84-426E-40DD-AFC4-6F175D3DCCD1}">
              <a14:hiddenFill xmlns:a14="http://schemas.microsoft.com/office/drawing/2010/main">
                <a:solidFill>
                  <a:srgbClr val="FFFFFF"/>
                </a:solidFill>
              </a14:hiddenFill>
            </a:ext>
          </a:extLst>
        </p:spPr>
      </p:pic>
      <p:sp>
        <p:nvSpPr>
          <p:cNvPr id="84" name="Round Diagonal Corner Rectangle 45">
            <a:extLst>
              <a:ext uri="{FF2B5EF4-FFF2-40B4-BE49-F238E27FC236}">
                <a16:creationId xmlns:a16="http://schemas.microsoft.com/office/drawing/2014/main" id="{F35B4009-694A-43F9-9095-DC33DDADAE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0133" y="636678"/>
            <a:ext cx="2599900" cy="3018203"/>
          </a:xfrm>
          <a:prstGeom prst="round2DiagRect">
            <a:avLst>
              <a:gd name="adj1" fmla="val 0"/>
              <a:gd name="adj2" fmla="val 0"/>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rtlCol="0" anchor="ctr"/>
          <a:lstStyle/>
          <a:p>
            <a:pPr algn="ctr"/>
            <a:endParaRPr lang="en-US">
              <a:solidFill>
                <a:schemeClr val="tx1"/>
              </a:solidFill>
            </a:endParaRPr>
          </a:p>
        </p:txBody>
      </p:sp>
      <p:sp>
        <p:nvSpPr>
          <p:cNvPr id="86" name="Rectangle 85">
            <a:extLst>
              <a:ext uri="{FF2B5EF4-FFF2-40B4-BE49-F238E27FC236}">
                <a16:creationId xmlns:a16="http://schemas.microsoft.com/office/drawing/2014/main" id="{858EC268-7E7F-414D-AE1B-93A49225A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3983624"/>
            <a:ext cx="1920240" cy="5078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8" name="Straight Connector 87">
            <a:extLst>
              <a:ext uri="{FF2B5EF4-FFF2-40B4-BE49-F238E27FC236}">
                <a16:creationId xmlns:a16="http://schemas.microsoft.com/office/drawing/2014/main" id="{87E9205B-2CD7-47B5-820B-5BC56D5450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3983623"/>
            <a:ext cx="0" cy="429768"/>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FD3102E6-5C91-46FA-977F-B9934E44EC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3983623"/>
            <a:ext cx="0" cy="429768"/>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83506397-B724-48F8-96C8-1C20762270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4411199"/>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15" name="Picture 2" descr="http://www.atrativaengenharia.com.br/NOVO/Sistema/imagem/bfd72490ba9bd1e090eeeb5ae1904536.JPG">
            <a:extLst>
              <a:ext uri="{FF2B5EF4-FFF2-40B4-BE49-F238E27FC236}">
                <a16:creationId xmlns:a16="http://schemas.microsoft.com/office/drawing/2014/main" id="{08E24C90-90AB-48E8-A020-38ACDE5E8BB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0793"/>
          <a:stretch/>
        </p:blipFill>
        <p:spPr bwMode="auto">
          <a:xfrm>
            <a:off x="8948097" y="1106929"/>
            <a:ext cx="2446116" cy="20565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http://www.atrativaengenharia.com.br/NOVO/Sistema/imagem/d334efb8069726cff7c08f34f413c52d.JPG">
            <a:extLst>
              <a:ext uri="{FF2B5EF4-FFF2-40B4-BE49-F238E27FC236}">
                <a16:creationId xmlns:a16="http://schemas.microsoft.com/office/drawing/2014/main" id="{A8997C18-39E2-4AEA-9DC1-2AD1E03658B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86698" y="761896"/>
            <a:ext cx="1858537" cy="2785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74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69" name="Rectangle 39">
            <a:extLst>
              <a:ext uri="{FF2B5EF4-FFF2-40B4-BE49-F238E27FC236}">
                <a16:creationId xmlns:a16="http://schemas.microsoft.com/office/drawing/2014/main" id="{D3ADC060-4EDF-40AA-918D-1F4EC00892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0" name="Rectangle 41">
            <a:extLst>
              <a:ext uri="{FF2B5EF4-FFF2-40B4-BE49-F238E27FC236}">
                <a16:creationId xmlns:a16="http://schemas.microsoft.com/office/drawing/2014/main" id="{3CED7ECB-0956-4EC7-A8C5-D31B97B5F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71" name="Rectangle 43">
            <a:extLst>
              <a:ext uri="{FF2B5EF4-FFF2-40B4-BE49-F238E27FC236}">
                <a16:creationId xmlns:a16="http://schemas.microsoft.com/office/drawing/2014/main" id="{28A984F4-1345-467C-8904-F2ACDC6B23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72" name="Rectangle 45">
            <a:extLst>
              <a:ext uri="{FF2B5EF4-FFF2-40B4-BE49-F238E27FC236}">
                <a16:creationId xmlns:a16="http://schemas.microsoft.com/office/drawing/2014/main" id="{EA5E7838-A418-429B-B09A-38090FB0FB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3" name="Group 47">
            <a:extLst>
              <a:ext uri="{FF2B5EF4-FFF2-40B4-BE49-F238E27FC236}">
                <a16:creationId xmlns:a16="http://schemas.microsoft.com/office/drawing/2014/main" id="{F1611465-43BA-4227-97F5-07441EF608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49" name="Straight Connector 48">
              <a:extLst>
                <a:ext uri="{FF2B5EF4-FFF2-40B4-BE49-F238E27FC236}">
                  <a16:creationId xmlns:a16="http://schemas.microsoft.com/office/drawing/2014/main" id="{2AA7DCAE-B1E7-4DFB-BAB2-A23D5F1747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C59778F-47FC-4981-8CA4-A34228A5124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07DFFFF-D8B4-4D2C-B163-FD3AEA1EB87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4" name="Rectangle 52">
            <a:extLst>
              <a:ext uri="{FF2B5EF4-FFF2-40B4-BE49-F238E27FC236}">
                <a16:creationId xmlns:a16="http://schemas.microsoft.com/office/drawing/2014/main" id="{193DC8A6-6AB4-43DA-A56E-1061EA4F17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75" name="Rectangle 54">
            <a:extLst>
              <a:ext uri="{FF2B5EF4-FFF2-40B4-BE49-F238E27FC236}">
                <a16:creationId xmlns:a16="http://schemas.microsoft.com/office/drawing/2014/main" id="{73CD6E38-DE84-4B1A-AFE9-2CF392E1A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noFill/>
          <a:ln w="6350" cap="sq" cmpd="sng" algn="ctr">
            <a:solidFill>
              <a:schemeClr val="tx1">
                <a:lumMod val="75000"/>
                <a:lumOff val="25000"/>
              </a:schemeClr>
            </a:solidFill>
            <a:prstDash val="solid"/>
            <a:miter lim="800000"/>
          </a:ln>
          <a:effectLst/>
        </p:spPr>
      </p:sp>
      <p:sp>
        <p:nvSpPr>
          <p:cNvPr id="2" name="Título 1">
            <a:extLst>
              <a:ext uri="{FF2B5EF4-FFF2-40B4-BE49-F238E27FC236}">
                <a16:creationId xmlns:a16="http://schemas.microsoft.com/office/drawing/2014/main" id="{8BA57392-F855-4B41-AA21-801E0B3B0C32}"/>
              </a:ext>
            </a:extLst>
          </p:cNvPr>
          <p:cNvSpPr>
            <a:spLocks noGrp="1"/>
          </p:cNvSpPr>
          <p:nvPr>
            <p:ph type="title"/>
          </p:nvPr>
        </p:nvSpPr>
        <p:spPr>
          <a:xfrm>
            <a:off x="1241170" y="3726485"/>
            <a:ext cx="9732773" cy="1465112"/>
          </a:xfrm>
        </p:spPr>
        <p:txBody>
          <a:bodyPr vert="horz" lIns="91440" tIns="45720" rIns="91440" bIns="45720" rtlCol="0" anchor="ctr">
            <a:normAutofit/>
          </a:bodyPr>
          <a:lstStyle/>
          <a:p>
            <a:pPr algn="ctr">
              <a:lnSpc>
                <a:spcPct val="83000"/>
              </a:lnSpc>
            </a:pPr>
            <a:r>
              <a:rPr lang="en-US" sz="6000" cap="all" spc="-100"/>
              <a:t>APARELHOS DE APOIO</a:t>
            </a:r>
          </a:p>
        </p:txBody>
      </p:sp>
      <p:pic>
        <p:nvPicPr>
          <p:cNvPr id="8" name="Picture 2" descr="C:\Users\Paulo\Disciplinas\Viga Protendida\Geral\DSC06610.JPG">
            <a:extLst>
              <a:ext uri="{FF2B5EF4-FFF2-40B4-BE49-F238E27FC236}">
                <a16:creationId xmlns:a16="http://schemas.microsoft.com/office/drawing/2014/main" id="{491D4395-1C7F-4252-B3F1-F38E1CE35549}"/>
              </a:ext>
            </a:extLst>
          </p:cNvPr>
          <p:cNvPicPr>
            <a:picLocks noChangeAspect="1" noChangeArrowheads="1"/>
          </p:cNvPicPr>
          <p:nvPr/>
        </p:nvPicPr>
        <p:blipFill rotWithShape="1">
          <a:blip r:embed="rId3" cstate="print"/>
          <a:srcRect l="22648" r="11085" b="3"/>
          <a:stretch/>
        </p:blipFill>
        <p:spPr bwMode="auto">
          <a:xfrm>
            <a:off x="616739" y="617981"/>
            <a:ext cx="2645376" cy="2993899"/>
          </a:xfrm>
          <a:prstGeom prst="rect">
            <a:avLst/>
          </a:prstGeom>
          <a:noFill/>
        </p:spPr>
      </p:pic>
      <p:pic>
        <p:nvPicPr>
          <p:cNvPr id="7" name="Picture 2" descr="Concreto Protendido">
            <a:extLst>
              <a:ext uri="{FF2B5EF4-FFF2-40B4-BE49-F238E27FC236}">
                <a16:creationId xmlns:a16="http://schemas.microsoft.com/office/drawing/2014/main" id="{F7113CAC-F940-469E-BD17-E57BCC8349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387" r="26638" b="-3"/>
          <a:stretch/>
        </p:blipFill>
        <p:spPr bwMode="auto">
          <a:xfrm>
            <a:off x="3387883" y="617981"/>
            <a:ext cx="2627232" cy="29938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Paulo\Disciplinas\Viga Protendida\Geral\DSC06659.JPG">
            <a:extLst>
              <a:ext uri="{FF2B5EF4-FFF2-40B4-BE49-F238E27FC236}">
                <a16:creationId xmlns:a16="http://schemas.microsoft.com/office/drawing/2014/main" id="{1DEC4117-4D75-49F2-BF58-6F3F1D9091D4}"/>
              </a:ext>
            </a:extLst>
          </p:cNvPr>
          <p:cNvPicPr>
            <a:picLocks noChangeAspect="1" noChangeArrowheads="1"/>
          </p:cNvPicPr>
          <p:nvPr/>
        </p:nvPicPr>
        <p:blipFill rotWithShape="1">
          <a:blip r:embed="rId5" cstate="print"/>
          <a:srcRect l="19620" r="14568" b="3"/>
          <a:stretch/>
        </p:blipFill>
        <p:spPr bwMode="auto">
          <a:xfrm>
            <a:off x="6161712" y="617981"/>
            <a:ext cx="2627232" cy="2993899"/>
          </a:xfrm>
          <a:prstGeom prst="rect">
            <a:avLst/>
          </a:prstGeom>
          <a:noFill/>
        </p:spPr>
      </p:pic>
      <p:sp>
        <p:nvSpPr>
          <p:cNvPr id="76" name="Rectangle 56">
            <a:extLst>
              <a:ext uri="{FF2B5EF4-FFF2-40B4-BE49-F238E27FC236}">
                <a16:creationId xmlns:a16="http://schemas.microsoft.com/office/drawing/2014/main" id="{22E12D2D-2F75-439F-A8D0-C92772A2F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446824"/>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58">
            <a:extLst>
              <a:ext uri="{FF2B5EF4-FFF2-40B4-BE49-F238E27FC236}">
                <a16:creationId xmlns:a16="http://schemas.microsoft.com/office/drawing/2014/main" id="{9ED11EBF-9498-4A31-A059-71695B4EE3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446823"/>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60">
            <a:extLst>
              <a:ext uri="{FF2B5EF4-FFF2-40B4-BE49-F238E27FC236}">
                <a16:creationId xmlns:a16="http://schemas.microsoft.com/office/drawing/2014/main" id="{75EE0412-66E0-476C-8870-383B09019F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446823"/>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62">
            <a:extLst>
              <a:ext uri="{FF2B5EF4-FFF2-40B4-BE49-F238E27FC236}">
                <a16:creationId xmlns:a16="http://schemas.microsoft.com/office/drawing/2014/main" id="{04F07689-0867-401C-A3DC-7EE6C2CC95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092118"/>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5" name="Picture 4" descr="[​IMG]">
            <a:extLst>
              <a:ext uri="{FF2B5EF4-FFF2-40B4-BE49-F238E27FC236}">
                <a16:creationId xmlns:a16="http://schemas.microsoft.com/office/drawing/2014/main" id="{49405493-C3FC-411F-BA27-1690B6F3825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004" r="27416" b="2"/>
          <a:stretch/>
        </p:blipFill>
        <p:spPr bwMode="auto">
          <a:xfrm>
            <a:off x="8960970" y="617981"/>
            <a:ext cx="2610280" cy="2993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5258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65B2778-6678-45B6-9A79-C0910CFCA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6F698944-96EA-4DE8-A889-A0EC5B33027A}"/>
              </a:ext>
            </a:extLst>
          </p:cNvPr>
          <p:cNvSpPr>
            <a:spLocks noGrp="1"/>
          </p:cNvSpPr>
          <p:nvPr>
            <p:ph type="title"/>
          </p:nvPr>
        </p:nvSpPr>
        <p:spPr>
          <a:xfrm>
            <a:off x="868680" y="642593"/>
            <a:ext cx="6281928" cy="1744183"/>
          </a:xfrm>
        </p:spPr>
        <p:txBody>
          <a:bodyPr>
            <a:normAutofit/>
          </a:bodyPr>
          <a:lstStyle/>
          <a:p>
            <a:r>
              <a:rPr lang="pt-BR" dirty="0"/>
              <a:t>Aparelhos de Apoio</a:t>
            </a:r>
          </a:p>
        </p:txBody>
      </p:sp>
      <p:sp>
        <p:nvSpPr>
          <p:cNvPr id="3" name="Espaço Reservado para Conteúdo 2">
            <a:extLst>
              <a:ext uri="{FF2B5EF4-FFF2-40B4-BE49-F238E27FC236}">
                <a16:creationId xmlns:a16="http://schemas.microsoft.com/office/drawing/2014/main" id="{77EEA70E-0949-4AC6-8025-B2ACDDE647D9}"/>
              </a:ext>
            </a:extLst>
          </p:cNvPr>
          <p:cNvSpPr>
            <a:spLocks noGrp="1"/>
          </p:cNvSpPr>
          <p:nvPr>
            <p:ph idx="1"/>
          </p:nvPr>
        </p:nvSpPr>
        <p:spPr>
          <a:xfrm>
            <a:off x="868680" y="2386584"/>
            <a:ext cx="6281928" cy="3648456"/>
          </a:xfrm>
        </p:spPr>
        <p:txBody>
          <a:bodyPr>
            <a:normAutofit/>
          </a:bodyPr>
          <a:lstStyle/>
          <a:p>
            <a:pPr algn="just"/>
            <a:r>
              <a:rPr lang="pt-BR" sz="2000" dirty="0"/>
              <a:t>Uma das suas principais funções é a de suportar e transferir a carga da estrutura superior aos pilares de suporte, com uma deflexão vertical aceitável. Por outro lado, terá de acomodar todos os movimentos (deslocamentos) da estrutura superior, sejam deslocamentos longitudinais, transversais ou rotações que a estrutura possa originar. Variações de temperatura e acomodar também todos os efeitos originados pelo vento.</a:t>
            </a:r>
          </a:p>
        </p:txBody>
      </p:sp>
      <p:sp useBgFill="1">
        <p:nvSpPr>
          <p:cNvPr id="73" name="Rectangle 72">
            <a:extLst>
              <a:ext uri="{FF2B5EF4-FFF2-40B4-BE49-F238E27FC236}">
                <a16:creationId xmlns:a16="http://schemas.microsoft.com/office/drawing/2014/main" id="{82C57F61-3F6E-4BE5-B964-003AA9B35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7370" y="0"/>
            <a:ext cx="435463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124">
            <a:extLst>
              <a:ext uri="{FF2B5EF4-FFF2-40B4-BE49-F238E27FC236}">
                <a16:creationId xmlns:a16="http://schemas.microsoft.com/office/drawing/2014/main" id="{8D8B8275-FC9B-49A6-9827-2958E08E9645}"/>
              </a:ext>
            </a:extLst>
          </p:cNvPr>
          <p:cNvSpPr/>
          <p:nvPr/>
        </p:nvSpPr>
        <p:spPr>
          <a:xfrm>
            <a:off x="8857568" y="3039695"/>
            <a:ext cx="2465752" cy="1725021"/>
          </a:xfrm>
          <a:prstGeom prst="rect">
            <a:avLst/>
          </a:prstGeom>
          <a:blipFill>
            <a:blip r:embed="rId2" cstate="print"/>
            <a:stretch>
              <a:fillRect/>
            </a:stretch>
          </a:blipFill>
        </p:spPr>
        <p:txBody>
          <a:bodyPr wrap="square" lIns="0" tIns="0" rIns="0" bIns="0" rtlCol="0"/>
          <a:lstStyle/>
          <a:p>
            <a:endParaRPr sz="1634"/>
          </a:p>
        </p:txBody>
      </p:sp>
      <p:sp>
        <p:nvSpPr>
          <p:cNvPr id="8" name="object 128">
            <a:extLst>
              <a:ext uri="{FF2B5EF4-FFF2-40B4-BE49-F238E27FC236}">
                <a16:creationId xmlns:a16="http://schemas.microsoft.com/office/drawing/2014/main" id="{4C1C9AFA-D9DA-4507-AD0C-66BA34A6C174}"/>
              </a:ext>
            </a:extLst>
          </p:cNvPr>
          <p:cNvSpPr/>
          <p:nvPr/>
        </p:nvSpPr>
        <p:spPr>
          <a:xfrm>
            <a:off x="8521657" y="317225"/>
            <a:ext cx="2564856" cy="2390018"/>
          </a:xfrm>
          <a:prstGeom prst="rect">
            <a:avLst/>
          </a:prstGeom>
          <a:blipFill>
            <a:blip r:embed="rId3" cstate="print"/>
            <a:stretch>
              <a:fillRect/>
            </a:stretch>
          </a:blipFill>
        </p:spPr>
        <p:txBody>
          <a:bodyPr wrap="square" lIns="0" tIns="0" rIns="0" bIns="0" rtlCol="0"/>
          <a:lstStyle/>
          <a:p>
            <a:endParaRPr sz="1634"/>
          </a:p>
        </p:txBody>
      </p:sp>
      <p:sp>
        <p:nvSpPr>
          <p:cNvPr id="10" name="object 129">
            <a:extLst>
              <a:ext uri="{FF2B5EF4-FFF2-40B4-BE49-F238E27FC236}">
                <a16:creationId xmlns:a16="http://schemas.microsoft.com/office/drawing/2014/main" id="{EE0357D7-09B4-4B43-8A6E-0CFA6C19880B}"/>
              </a:ext>
            </a:extLst>
          </p:cNvPr>
          <p:cNvSpPr/>
          <p:nvPr/>
        </p:nvSpPr>
        <p:spPr>
          <a:xfrm>
            <a:off x="8182734" y="5097168"/>
            <a:ext cx="3663901" cy="1141079"/>
          </a:xfrm>
          <a:prstGeom prst="rect">
            <a:avLst/>
          </a:prstGeom>
          <a:blipFill>
            <a:blip r:embed="rId4" cstate="print"/>
            <a:stretch>
              <a:fillRect/>
            </a:stretch>
          </a:blipFill>
        </p:spPr>
        <p:txBody>
          <a:bodyPr wrap="square" lIns="0" tIns="0" rIns="0" bIns="0" rtlCol="0"/>
          <a:lstStyle/>
          <a:p>
            <a:endParaRPr sz="1634"/>
          </a:p>
        </p:txBody>
      </p:sp>
    </p:spTree>
    <p:extLst>
      <p:ext uri="{BB962C8B-B14F-4D97-AF65-F5344CB8AC3E}">
        <p14:creationId xmlns:p14="http://schemas.microsoft.com/office/powerpoint/2010/main" val="38263810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76347F-5A07-43E7-B627-6AF305FC628F}"/>
              </a:ext>
            </a:extLst>
          </p:cNvPr>
          <p:cNvSpPr>
            <a:spLocks noGrp="1"/>
          </p:cNvSpPr>
          <p:nvPr>
            <p:ph type="title"/>
          </p:nvPr>
        </p:nvSpPr>
        <p:spPr>
          <a:xfrm>
            <a:off x="7064082" y="642594"/>
            <a:ext cx="4472921" cy="1371600"/>
          </a:xfrm>
        </p:spPr>
        <p:txBody>
          <a:bodyPr>
            <a:normAutofit/>
          </a:bodyPr>
          <a:lstStyle/>
          <a:p>
            <a:r>
              <a:rPr lang="pt-BR" sz="4100"/>
              <a:t>SUPERESTRUTURA</a:t>
            </a:r>
          </a:p>
        </p:txBody>
      </p:sp>
      <p:sp>
        <p:nvSpPr>
          <p:cNvPr id="14" name="Rectangle 13">
            <a:extLst>
              <a:ext uri="{FF2B5EF4-FFF2-40B4-BE49-F238E27FC236}">
                <a16:creationId xmlns:a16="http://schemas.microsoft.com/office/drawing/2014/main" id="{737A6033-BA0A-445F-8551-28E54BC20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57945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http://www.atrativaengenharia.com.br/NOVO/Sistema/imagem/32c43c3e433cc1f5ca11d11fb6557eaf.JPG">
            <a:extLst>
              <a:ext uri="{FF2B5EF4-FFF2-40B4-BE49-F238E27FC236}">
                <a16:creationId xmlns:a16="http://schemas.microsoft.com/office/drawing/2014/main" id="{EB8F682C-89D4-4820-8F07-036F2DE65E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527" r="15087" b="2"/>
          <a:stretch/>
        </p:blipFill>
        <p:spPr bwMode="auto">
          <a:xfrm>
            <a:off x="233264" y="233264"/>
            <a:ext cx="3324388" cy="375562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6778DF1F-8178-4035-832D-223CE1690B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9534" y="239052"/>
            <a:ext cx="2695380" cy="24749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8" descr="http://www.atrativaengenharia.com.br/NOVO/Sistema/imagem/730689e84f44eade317e838637fe3702.JPG">
            <a:extLst>
              <a:ext uri="{FF2B5EF4-FFF2-40B4-BE49-F238E27FC236}">
                <a16:creationId xmlns:a16="http://schemas.microsoft.com/office/drawing/2014/main" id="{5BF42A4A-522F-4593-B6DF-DE3E7426E03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81" r="4" b="4"/>
          <a:stretch/>
        </p:blipFill>
        <p:spPr bwMode="auto">
          <a:xfrm>
            <a:off x="232594" y="4154694"/>
            <a:ext cx="3325058" cy="24700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atrativaengenharia.com.br/NOVO/Sistema/imagem/8444fa72a858cf01365e25027bcdd8d1.jpg">
            <a:extLst>
              <a:ext uri="{FF2B5EF4-FFF2-40B4-BE49-F238E27FC236}">
                <a16:creationId xmlns:a16="http://schemas.microsoft.com/office/drawing/2014/main" id="{07882C3D-FD95-4212-88EF-9C22385E7D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136" r="-1" b="-1"/>
          <a:stretch/>
        </p:blipFill>
        <p:spPr bwMode="auto">
          <a:xfrm>
            <a:off x="3719534" y="2874858"/>
            <a:ext cx="2695380" cy="3749878"/>
          </a:xfrm>
          <a:prstGeom prst="rect">
            <a:avLst/>
          </a:prstGeom>
          <a:noFill/>
          <a:extLst>
            <a:ext uri="{909E8E84-426E-40DD-AFC4-6F175D3DCCD1}">
              <a14:hiddenFill xmlns:a14="http://schemas.microsoft.com/office/drawing/2010/main">
                <a:solidFill>
                  <a:srgbClr val="FFFFFF"/>
                </a:solidFill>
              </a14:hiddenFill>
            </a:ext>
          </a:extLst>
        </p:spPr>
      </p:pic>
      <p:sp>
        <p:nvSpPr>
          <p:cNvPr id="3" name="Espaço Reservado para Conteúdo 2">
            <a:extLst>
              <a:ext uri="{FF2B5EF4-FFF2-40B4-BE49-F238E27FC236}">
                <a16:creationId xmlns:a16="http://schemas.microsoft.com/office/drawing/2014/main" id="{A4FF2C2F-3633-460D-B5AF-AEC1EBE8D201}"/>
              </a:ext>
            </a:extLst>
          </p:cNvPr>
          <p:cNvSpPr>
            <a:spLocks noGrp="1"/>
          </p:cNvSpPr>
          <p:nvPr>
            <p:ph idx="1"/>
          </p:nvPr>
        </p:nvSpPr>
        <p:spPr>
          <a:xfrm>
            <a:off x="7064082" y="2103120"/>
            <a:ext cx="4472922" cy="3931920"/>
          </a:xfrm>
        </p:spPr>
        <p:txBody>
          <a:bodyPr>
            <a:normAutofit/>
          </a:bodyPr>
          <a:lstStyle/>
          <a:p>
            <a:endParaRPr lang="pt-BR"/>
          </a:p>
        </p:txBody>
      </p:sp>
    </p:spTree>
    <p:extLst>
      <p:ext uri="{BB962C8B-B14F-4D97-AF65-F5344CB8AC3E}">
        <p14:creationId xmlns:p14="http://schemas.microsoft.com/office/powerpoint/2010/main" val="30041752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2C9F0CC-9F30-4B99-AC35-5A6C416A0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useBgFill="1">
        <p:nvSpPr>
          <p:cNvPr id="75" name="Rectangle 74">
            <a:extLst>
              <a:ext uri="{FF2B5EF4-FFF2-40B4-BE49-F238E27FC236}">
                <a16:creationId xmlns:a16="http://schemas.microsoft.com/office/drawing/2014/main" id="{7455F7F3-3A58-4BBB-95C7-CF706F9F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AE3D314-6F93-4D91-8C0F-E92657F465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2"/>
          </a:solidFill>
          <a:ln w="6350" cap="flat" cmpd="sng" algn="ctr">
            <a:noFill/>
            <a:prstDash val="solid"/>
          </a:ln>
          <a:effectLst>
            <a:softEdge rad="0"/>
          </a:effectLst>
        </p:spPr>
      </p:sp>
      <p:sp>
        <p:nvSpPr>
          <p:cNvPr id="6146" name="Title 1"/>
          <p:cNvSpPr>
            <a:spLocks noGrp="1"/>
          </p:cNvSpPr>
          <p:nvPr>
            <p:ph type="title"/>
          </p:nvPr>
        </p:nvSpPr>
        <p:spPr>
          <a:xfrm>
            <a:off x="573409" y="559477"/>
            <a:ext cx="3765200" cy="5709931"/>
          </a:xfrm>
        </p:spPr>
        <p:txBody>
          <a:bodyPr vert="horz" lIns="91440" tIns="45720" rIns="91440" bIns="45720" rtlCol="0" anchor="ctr">
            <a:normAutofit/>
          </a:bodyPr>
          <a:lstStyle/>
          <a:p>
            <a:pPr algn="ctr"/>
            <a:r>
              <a:rPr lang="en-US" altLang="pt-BR" sz="3400" b="1" dirty="0"/>
              <a:t>CLASSIFICAÇÕES</a:t>
            </a:r>
            <a:br>
              <a:rPr lang="en-US" altLang="pt-BR" sz="3400" b="1" dirty="0"/>
            </a:br>
            <a:r>
              <a:rPr lang="pt-BR" altLang="pt-BR" sz="3400" b="1" dirty="0"/>
              <a:t>Segundo a extensão do vão</a:t>
            </a:r>
            <a:br>
              <a:rPr lang="pt-BR" altLang="pt-BR" sz="3400" b="1" dirty="0"/>
            </a:br>
            <a:endParaRPr lang="en-US" altLang="pt-BR" sz="3400" b="1" dirty="0"/>
          </a:p>
        </p:txBody>
      </p:sp>
      <p:sp>
        <p:nvSpPr>
          <p:cNvPr id="2" name="Espaço Reservado para Número de Slide 1"/>
          <p:cNvSpPr>
            <a:spLocks noGrp="1"/>
          </p:cNvSpPr>
          <p:nvPr>
            <p:ph type="sldNum" sz="quarter" idx="12"/>
          </p:nvPr>
        </p:nvSpPr>
        <p:spPr>
          <a:xfrm>
            <a:off x="10972825" y="6307672"/>
            <a:ext cx="822960" cy="274320"/>
          </a:xfrm>
        </p:spPr>
        <p:txBody>
          <a:bodyPr vert="horz" lIns="91440" tIns="45720" rIns="91440" bIns="45720" rtlCol="0" anchor="b">
            <a:normAutofit/>
          </a:bodyPr>
          <a:lstStyle/>
          <a:p>
            <a:pPr>
              <a:spcAft>
                <a:spcPts val="600"/>
              </a:spcAft>
              <a:defRPr/>
            </a:pPr>
            <a:fld id="{68516458-21DE-4B10-80D6-11475294CF1E}" type="slidenum">
              <a:rPr lang="en-US" kern="1200" dirty="0">
                <a:solidFill>
                  <a:schemeClr val="tx1">
                    <a:lumMod val="75000"/>
                    <a:lumOff val="25000"/>
                  </a:schemeClr>
                </a:solidFill>
                <a:latin typeface="+mn-lt"/>
                <a:ea typeface="+mn-ea"/>
                <a:cs typeface="+mn-cs"/>
              </a:rPr>
              <a:pPr>
                <a:spcAft>
                  <a:spcPts val="600"/>
                </a:spcAft>
                <a:defRPr/>
              </a:pPr>
              <a:t>29</a:t>
            </a:fld>
            <a:endParaRPr lang="en-US" kern="1200" dirty="0">
              <a:solidFill>
                <a:schemeClr val="tx1">
                  <a:lumMod val="75000"/>
                  <a:lumOff val="25000"/>
                </a:schemeClr>
              </a:solidFill>
              <a:latin typeface="+mn-lt"/>
              <a:ea typeface="+mn-ea"/>
              <a:cs typeface="+mn-cs"/>
            </a:endParaRPr>
          </a:p>
        </p:txBody>
      </p:sp>
      <p:graphicFrame>
        <p:nvGraphicFramePr>
          <p:cNvPr id="6149" name="TextBox 2">
            <a:extLst>
              <a:ext uri="{FF2B5EF4-FFF2-40B4-BE49-F238E27FC236}">
                <a16:creationId xmlns:a16="http://schemas.microsoft.com/office/drawing/2014/main" id="{F436772B-FF9F-482D-98D8-5F87894B4C58}"/>
              </a:ext>
            </a:extLst>
          </p:cNvPr>
          <p:cNvGraphicFramePr/>
          <p:nvPr>
            <p:extLst>
              <p:ext uri="{D42A27DB-BD31-4B8C-83A1-F6EECF244321}">
                <p14:modId xmlns:p14="http://schemas.microsoft.com/office/powerpoint/2010/main" val="3937721753"/>
              </p:ext>
            </p:extLst>
          </p:nvPr>
        </p:nvGraphicFramePr>
        <p:xfrm>
          <a:off x="5478124" y="800947"/>
          <a:ext cx="5906181" cy="52307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51A4F4A1-146B-4D29-852A-F60996679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noFill/>
          <a:ln w="6350" cap="sq" cmpd="sng" algn="ctr">
            <a:solidFill>
              <a:schemeClr val="tx1">
                <a:lumMod val="75000"/>
                <a:lumOff val="25000"/>
              </a:schemeClr>
            </a:solidFill>
            <a:prstDash val="solid"/>
            <a:miter lim="800000"/>
          </a:ln>
          <a:effectLst/>
        </p:spPr>
      </p:sp>
      <p:sp>
        <p:nvSpPr>
          <p:cNvPr id="2" name="Título 1">
            <a:extLst>
              <a:ext uri="{FF2B5EF4-FFF2-40B4-BE49-F238E27FC236}">
                <a16:creationId xmlns:a16="http://schemas.microsoft.com/office/drawing/2014/main" id="{EC8B73FB-BA4D-4515-8206-57FAFD020140}"/>
              </a:ext>
            </a:extLst>
          </p:cNvPr>
          <p:cNvSpPr>
            <a:spLocks noGrp="1"/>
          </p:cNvSpPr>
          <p:nvPr>
            <p:ph type="title"/>
          </p:nvPr>
        </p:nvSpPr>
        <p:spPr>
          <a:xfrm>
            <a:off x="3844616" y="881210"/>
            <a:ext cx="7417925" cy="1517035"/>
          </a:xfrm>
        </p:spPr>
        <p:txBody>
          <a:bodyPr>
            <a:normAutofit/>
          </a:bodyPr>
          <a:lstStyle/>
          <a:p>
            <a:r>
              <a:rPr lang="pt-BR">
                <a:solidFill>
                  <a:schemeClr val="tx1">
                    <a:lumMod val="75000"/>
                    <a:lumOff val="25000"/>
                  </a:schemeClr>
                </a:solidFill>
              </a:rPr>
              <a:t>Pontes no Brasil</a:t>
            </a:r>
          </a:p>
        </p:txBody>
      </p:sp>
      <p:sp>
        <p:nvSpPr>
          <p:cNvPr id="3" name="Espaço Reservado para Conteúdo 2">
            <a:extLst>
              <a:ext uri="{FF2B5EF4-FFF2-40B4-BE49-F238E27FC236}">
                <a16:creationId xmlns:a16="http://schemas.microsoft.com/office/drawing/2014/main" id="{46A16103-0E6F-4535-86C0-6AA745D10A1E}"/>
              </a:ext>
            </a:extLst>
          </p:cNvPr>
          <p:cNvSpPr>
            <a:spLocks noGrp="1"/>
          </p:cNvSpPr>
          <p:nvPr>
            <p:ph idx="1"/>
          </p:nvPr>
        </p:nvSpPr>
        <p:spPr>
          <a:xfrm>
            <a:off x="3844616" y="2626840"/>
            <a:ext cx="7245103" cy="3131777"/>
          </a:xfrm>
        </p:spPr>
        <p:txBody>
          <a:bodyPr>
            <a:normAutofit/>
          </a:bodyPr>
          <a:lstStyle/>
          <a:p>
            <a:pPr algn="just"/>
            <a:r>
              <a:rPr lang="pt-BR" sz="2200" dirty="0">
                <a:solidFill>
                  <a:schemeClr val="tx1">
                    <a:lumMod val="75000"/>
                    <a:lumOff val="25000"/>
                  </a:schemeClr>
                </a:solidFill>
              </a:rPr>
              <a:t>“As principais pontes de pedra do Brasil foram construídas entre 1700 e 1850. Anteriormente, as pontes eram construídas quase sempre com madeira extraída de florestas locais. Depois de 1850, com o surto da Revolução Industrial, passou-se a usar o ferro na construção. As pontes eram então encomendadas no exterior (Inglaterra, Alemanha, Bélgica e Estados Unidos) e montadas no Brasil.”</a:t>
            </a:r>
          </a:p>
          <a:p>
            <a:pPr algn="just"/>
            <a:endParaRPr lang="pt-BR" sz="2200" dirty="0">
              <a:solidFill>
                <a:schemeClr val="tx1">
                  <a:lumMod val="75000"/>
                  <a:lumOff val="25000"/>
                </a:schemeClr>
              </a:solidFill>
            </a:endParaRPr>
          </a:p>
          <a:p>
            <a:pPr algn="just"/>
            <a:endParaRPr lang="pt-BR" sz="2200" dirty="0">
              <a:solidFill>
                <a:schemeClr val="tx1">
                  <a:lumMod val="75000"/>
                  <a:lumOff val="25000"/>
                </a:schemeClr>
              </a:solidFill>
            </a:endParaRPr>
          </a:p>
        </p:txBody>
      </p:sp>
    </p:spTree>
    <p:extLst>
      <p:ext uri="{BB962C8B-B14F-4D97-AF65-F5344CB8AC3E}">
        <p14:creationId xmlns:p14="http://schemas.microsoft.com/office/powerpoint/2010/main" val="40248538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2C9F0CC-9F30-4B99-AC35-5A6C416A0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useBgFill="1">
        <p:nvSpPr>
          <p:cNvPr id="75" name="Rectangle 74">
            <a:extLst>
              <a:ext uri="{FF2B5EF4-FFF2-40B4-BE49-F238E27FC236}">
                <a16:creationId xmlns:a16="http://schemas.microsoft.com/office/drawing/2014/main" id="{7455F7F3-3A58-4BBB-95C7-CF706F9F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AE3D314-6F93-4D91-8C0F-E92657F465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2"/>
          </a:solidFill>
          <a:ln w="6350" cap="flat" cmpd="sng" algn="ctr">
            <a:noFill/>
            <a:prstDash val="solid"/>
          </a:ln>
          <a:effectLst>
            <a:softEdge rad="0"/>
          </a:effectLst>
        </p:spPr>
      </p:sp>
      <p:sp>
        <p:nvSpPr>
          <p:cNvPr id="6146" name="Title 1"/>
          <p:cNvSpPr>
            <a:spLocks noGrp="1"/>
          </p:cNvSpPr>
          <p:nvPr>
            <p:ph type="title"/>
          </p:nvPr>
        </p:nvSpPr>
        <p:spPr>
          <a:xfrm>
            <a:off x="573409" y="559477"/>
            <a:ext cx="3765200" cy="5709931"/>
          </a:xfrm>
        </p:spPr>
        <p:txBody>
          <a:bodyPr vert="horz" lIns="91440" tIns="45720" rIns="91440" bIns="45720" rtlCol="0" anchor="ctr">
            <a:normAutofit/>
          </a:bodyPr>
          <a:lstStyle/>
          <a:p>
            <a:pPr algn="ctr"/>
            <a:r>
              <a:rPr lang="en-US" altLang="pt-BR" sz="3400" b="1" dirty="0"/>
              <a:t>CLASSIFICAÇÕES</a:t>
            </a:r>
            <a:br>
              <a:rPr lang="en-US" altLang="pt-BR" sz="3400" b="1" dirty="0"/>
            </a:br>
            <a:r>
              <a:rPr lang="pt-BR" altLang="pt-BR" sz="3400" b="1" dirty="0"/>
              <a:t>Quanto ao comprimento do vão da ponte</a:t>
            </a:r>
            <a:br>
              <a:rPr lang="pt-BR" altLang="pt-BR" sz="3400" b="1" dirty="0"/>
            </a:br>
            <a:endParaRPr lang="en-US" altLang="pt-BR" sz="3400" b="1" dirty="0"/>
          </a:p>
        </p:txBody>
      </p:sp>
      <p:sp>
        <p:nvSpPr>
          <p:cNvPr id="2" name="Espaço Reservado para Número de Slide 1"/>
          <p:cNvSpPr>
            <a:spLocks noGrp="1"/>
          </p:cNvSpPr>
          <p:nvPr>
            <p:ph type="sldNum" sz="quarter" idx="12"/>
          </p:nvPr>
        </p:nvSpPr>
        <p:spPr>
          <a:xfrm>
            <a:off x="10972825" y="6307672"/>
            <a:ext cx="822960" cy="274320"/>
          </a:xfrm>
        </p:spPr>
        <p:txBody>
          <a:bodyPr vert="horz" lIns="91440" tIns="45720" rIns="91440" bIns="45720" rtlCol="0" anchor="b">
            <a:normAutofit/>
          </a:bodyPr>
          <a:lstStyle/>
          <a:p>
            <a:pPr>
              <a:spcAft>
                <a:spcPts val="600"/>
              </a:spcAft>
              <a:defRPr/>
            </a:pPr>
            <a:fld id="{68516458-21DE-4B10-80D6-11475294CF1E}" type="slidenum">
              <a:rPr lang="en-US" kern="1200" dirty="0">
                <a:solidFill>
                  <a:schemeClr val="tx1">
                    <a:lumMod val="75000"/>
                    <a:lumOff val="25000"/>
                  </a:schemeClr>
                </a:solidFill>
                <a:latin typeface="+mn-lt"/>
                <a:ea typeface="+mn-ea"/>
                <a:cs typeface="+mn-cs"/>
              </a:rPr>
              <a:pPr>
                <a:spcAft>
                  <a:spcPts val="600"/>
                </a:spcAft>
                <a:defRPr/>
              </a:pPr>
              <a:t>30</a:t>
            </a:fld>
            <a:endParaRPr lang="en-US" kern="1200" dirty="0">
              <a:solidFill>
                <a:schemeClr val="tx1">
                  <a:lumMod val="75000"/>
                  <a:lumOff val="25000"/>
                </a:schemeClr>
              </a:solidFill>
              <a:latin typeface="+mn-lt"/>
              <a:ea typeface="+mn-ea"/>
              <a:cs typeface="+mn-cs"/>
            </a:endParaRPr>
          </a:p>
        </p:txBody>
      </p:sp>
      <p:graphicFrame>
        <p:nvGraphicFramePr>
          <p:cNvPr id="6149" name="TextBox 2">
            <a:extLst>
              <a:ext uri="{FF2B5EF4-FFF2-40B4-BE49-F238E27FC236}">
                <a16:creationId xmlns:a16="http://schemas.microsoft.com/office/drawing/2014/main" id="{0E13F2B4-53EE-4BFC-AEEF-B7DC1A137911}"/>
              </a:ext>
            </a:extLst>
          </p:cNvPr>
          <p:cNvGraphicFramePr/>
          <p:nvPr>
            <p:extLst>
              <p:ext uri="{D42A27DB-BD31-4B8C-83A1-F6EECF244321}">
                <p14:modId xmlns:p14="http://schemas.microsoft.com/office/powerpoint/2010/main" val="1604890443"/>
              </p:ext>
            </p:extLst>
          </p:nvPr>
        </p:nvGraphicFramePr>
        <p:xfrm>
          <a:off x="5478124" y="800947"/>
          <a:ext cx="5906181" cy="52307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759637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2C9F0CC-9F30-4B99-AC35-5A6C416A0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useBgFill="1">
        <p:nvSpPr>
          <p:cNvPr id="75" name="Rectangle 74">
            <a:extLst>
              <a:ext uri="{FF2B5EF4-FFF2-40B4-BE49-F238E27FC236}">
                <a16:creationId xmlns:a16="http://schemas.microsoft.com/office/drawing/2014/main" id="{7455F7F3-3A58-4BBB-95C7-CF706F9F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AE3D314-6F93-4D91-8C0F-E92657F465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2"/>
          </a:solidFill>
          <a:ln w="6350" cap="flat" cmpd="sng" algn="ctr">
            <a:noFill/>
            <a:prstDash val="solid"/>
          </a:ln>
          <a:effectLst>
            <a:softEdge rad="0"/>
          </a:effectLst>
        </p:spPr>
      </p:sp>
      <p:sp>
        <p:nvSpPr>
          <p:cNvPr id="6146" name="Title 1"/>
          <p:cNvSpPr>
            <a:spLocks noGrp="1"/>
          </p:cNvSpPr>
          <p:nvPr>
            <p:ph type="title"/>
          </p:nvPr>
        </p:nvSpPr>
        <p:spPr>
          <a:xfrm>
            <a:off x="573409" y="559477"/>
            <a:ext cx="3765200" cy="5709931"/>
          </a:xfrm>
        </p:spPr>
        <p:txBody>
          <a:bodyPr vert="horz" lIns="91440" tIns="45720" rIns="91440" bIns="45720" rtlCol="0" anchor="ctr">
            <a:normAutofit/>
          </a:bodyPr>
          <a:lstStyle/>
          <a:p>
            <a:pPr algn="ctr"/>
            <a:r>
              <a:rPr lang="en-US" altLang="pt-BR" sz="3400" b="1"/>
              <a:t>CLASSIFICAÇÕES</a:t>
            </a:r>
            <a:br>
              <a:rPr lang="en-US" altLang="pt-BR" sz="3400" b="1"/>
            </a:br>
            <a:r>
              <a:rPr lang="pt-BR" altLang="pt-BR" sz="3400" b="1"/>
              <a:t>Segundo a Durabilidade</a:t>
            </a:r>
            <a:br>
              <a:rPr lang="pt-BR" altLang="pt-BR" sz="3400" b="1"/>
            </a:br>
            <a:endParaRPr lang="en-US" altLang="pt-BR" sz="3400" b="1" dirty="0"/>
          </a:p>
        </p:txBody>
      </p:sp>
      <p:sp>
        <p:nvSpPr>
          <p:cNvPr id="2" name="Espaço Reservado para Número de Slide 1"/>
          <p:cNvSpPr>
            <a:spLocks noGrp="1"/>
          </p:cNvSpPr>
          <p:nvPr>
            <p:ph type="sldNum" sz="quarter" idx="12"/>
          </p:nvPr>
        </p:nvSpPr>
        <p:spPr>
          <a:xfrm>
            <a:off x="10972825" y="6307672"/>
            <a:ext cx="822960" cy="274320"/>
          </a:xfrm>
        </p:spPr>
        <p:txBody>
          <a:bodyPr vert="horz" lIns="91440" tIns="45720" rIns="91440" bIns="45720" rtlCol="0" anchor="b">
            <a:normAutofit/>
          </a:bodyPr>
          <a:lstStyle/>
          <a:p>
            <a:pPr>
              <a:spcAft>
                <a:spcPts val="600"/>
              </a:spcAft>
              <a:defRPr/>
            </a:pPr>
            <a:fld id="{68516458-21DE-4B10-80D6-11475294CF1E}" type="slidenum">
              <a:rPr lang="en-US" kern="1200" smtClean="0">
                <a:solidFill>
                  <a:schemeClr val="tx1">
                    <a:lumMod val="75000"/>
                    <a:lumOff val="25000"/>
                  </a:schemeClr>
                </a:solidFill>
                <a:latin typeface="+mn-lt"/>
                <a:ea typeface="+mn-ea"/>
                <a:cs typeface="+mn-cs"/>
              </a:rPr>
              <a:pPr>
                <a:spcAft>
                  <a:spcPts val="600"/>
                </a:spcAft>
                <a:defRPr/>
              </a:pPr>
              <a:t>31</a:t>
            </a:fld>
            <a:endParaRPr lang="en-US" kern="1200" dirty="0">
              <a:solidFill>
                <a:schemeClr val="tx1">
                  <a:lumMod val="75000"/>
                  <a:lumOff val="25000"/>
                </a:schemeClr>
              </a:solidFill>
              <a:latin typeface="+mn-lt"/>
              <a:ea typeface="+mn-ea"/>
              <a:cs typeface="+mn-cs"/>
            </a:endParaRPr>
          </a:p>
        </p:txBody>
      </p:sp>
      <p:graphicFrame>
        <p:nvGraphicFramePr>
          <p:cNvPr id="6149" name="TextBox 2">
            <a:extLst>
              <a:ext uri="{FF2B5EF4-FFF2-40B4-BE49-F238E27FC236}">
                <a16:creationId xmlns:a16="http://schemas.microsoft.com/office/drawing/2014/main" id="{0E13F2B4-53EE-4BFC-AEEF-B7DC1A137911}"/>
              </a:ext>
            </a:extLst>
          </p:cNvPr>
          <p:cNvGraphicFramePr/>
          <p:nvPr>
            <p:extLst>
              <p:ext uri="{D42A27DB-BD31-4B8C-83A1-F6EECF244321}">
                <p14:modId xmlns:p14="http://schemas.microsoft.com/office/powerpoint/2010/main" val="2242748511"/>
              </p:ext>
            </p:extLst>
          </p:nvPr>
        </p:nvGraphicFramePr>
        <p:xfrm>
          <a:off x="5025313" y="275938"/>
          <a:ext cx="6635247" cy="59935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49652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2C9F0CC-9F30-4B99-AC35-5A6C416A0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useBgFill="1">
        <p:nvSpPr>
          <p:cNvPr id="75" name="Rectangle 74">
            <a:extLst>
              <a:ext uri="{FF2B5EF4-FFF2-40B4-BE49-F238E27FC236}">
                <a16:creationId xmlns:a16="http://schemas.microsoft.com/office/drawing/2014/main" id="{7455F7F3-3A58-4BBB-95C7-CF706F9F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AE3D314-6F93-4D91-8C0F-E92657F465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2"/>
          </a:solidFill>
          <a:ln w="6350" cap="flat" cmpd="sng" algn="ctr">
            <a:noFill/>
            <a:prstDash val="solid"/>
          </a:ln>
          <a:effectLst>
            <a:softEdge rad="0"/>
          </a:effectLst>
        </p:spPr>
      </p:sp>
      <p:sp>
        <p:nvSpPr>
          <p:cNvPr id="6146" name="Title 1"/>
          <p:cNvSpPr>
            <a:spLocks noGrp="1"/>
          </p:cNvSpPr>
          <p:nvPr>
            <p:ph type="title"/>
          </p:nvPr>
        </p:nvSpPr>
        <p:spPr>
          <a:xfrm>
            <a:off x="573409" y="559477"/>
            <a:ext cx="3765200" cy="5709931"/>
          </a:xfrm>
        </p:spPr>
        <p:txBody>
          <a:bodyPr vert="horz" lIns="91440" tIns="45720" rIns="91440" bIns="45720" rtlCol="0" anchor="ctr">
            <a:normAutofit/>
          </a:bodyPr>
          <a:lstStyle/>
          <a:p>
            <a:pPr algn="ctr"/>
            <a:r>
              <a:rPr lang="en-US" altLang="pt-BR" sz="3400" b="1" dirty="0"/>
              <a:t>CLASSIFICAÇÕES</a:t>
            </a:r>
            <a:br>
              <a:rPr lang="en-US" altLang="pt-BR" sz="3400" b="1" dirty="0"/>
            </a:br>
            <a:r>
              <a:rPr lang="pt-BR" altLang="pt-BR" sz="3400" b="1" dirty="0"/>
              <a:t>Segundo a natureza do tráfego</a:t>
            </a:r>
            <a:endParaRPr lang="en-US" altLang="pt-BR" sz="3400" b="1" dirty="0"/>
          </a:p>
        </p:txBody>
      </p:sp>
      <p:sp>
        <p:nvSpPr>
          <p:cNvPr id="2" name="Espaço Reservado para Número de Slide 1"/>
          <p:cNvSpPr>
            <a:spLocks noGrp="1"/>
          </p:cNvSpPr>
          <p:nvPr>
            <p:ph type="sldNum" sz="quarter" idx="12"/>
          </p:nvPr>
        </p:nvSpPr>
        <p:spPr>
          <a:xfrm>
            <a:off x="10972825" y="6307672"/>
            <a:ext cx="822960" cy="274320"/>
          </a:xfrm>
        </p:spPr>
        <p:txBody>
          <a:bodyPr vert="horz" lIns="91440" tIns="45720" rIns="91440" bIns="45720" rtlCol="0" anchor="b">
            <a:normAutofit/>
          </a:bodyPr>
          <a:lstStyle/>
          <a:p>
            <a:pPr>
              <a:spcAft>
                <a:spcPts val="600"/>
              </a:spcAft>
              <a:defRPr/>
            </a:pPr>
            <a:fld id="{68516458-21DE-4B10-80D6-11475294CF1E}" type="slidenum">
              <a:rPr lang="en-US" kern="1200" smtClean="0">
                <a:solidFill>
                  <a:schemeClr val="tx1">
                    <a:lumMod val="75000"/>
                    <a:lumOff val="25000"/>
                  </a:schemeClr>
                </a:solidFill>
                <a:latin typeface="+mn-lt"/>
                <a:ea typeface="+mn-ea"/>
                <a:cs typeface="+mn-cs"/>
              </a:rPr>
              <a:pPr>
                <a:spcAft>
                  <a:spcPts val="600"/>
                </a:spcAft>
                <a:defRPr/>
              </a:pPr>
              <a:t>32</a:t>
            </a:fld>
            <a:endParaRPr lang="en-US" kern="1200" dirty="0">
              <a:solidFill>
                <a:schemeClr val="tx1">
                  <a:lumMod val="75000"/>
                  <a:lumOff val="25000"/>
                </a:schemeClr>
              </a:solidFill>
              <a:latin typeface="+mn-lt"/>
              <a:ea typeface="+mn-ea"/>
              <a:cs typeface="+mn-cs"/>
            </a:endParaRPr>
          </a:p>
        </p:txBody>
      </p:sp>
      <p:graphicFrame>
        <p:nvGraphicFramePr>
          <p:cNvPr id="6149" name="TextBox 2">
            <a:extLst>
              <a:ext uri="{FF2B5EF4-FFF2-40B4-BE49-F238E27FC236}">
                <a16:creationId xmlns:a16="http://schemas.microsoft.com/office/drawing/2014/main" id="{0E13F2B4-53EE-4BFC-AEEF-B7DC1A137911}"/>
              </a:ext>
            </a:extLst>
          </p:cNvPr>
          <p:cNvGraphicFramePr/>
          <p:nvPr>
            <p:extLst>
              <p:ext uri="{D42A27DB-BD31-4B8C-83A1-F6EECF244321}">
                <p14:modId xmlns:p14="http://schemas.microsoft.com/office/powerpoint/2010/main" val="3711478001"/>
              </p:ext>
            </p:extLst>
          </p:nvPr>
        </p:nvGraphicFramePr>
        <p:xfrm>
          <a:off x="5025313" y="275938"/>
          <a:ext cx="6635247" cy="59935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61167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100" name="Rectangle 99">
            <a:extLst>
              <a:ext uri="{FF2B5EF4-FFF2-40B4-BE49-F238E27FC236}">
                <a16:creationId xmlns:a16="http://schemas.microsoft.com/office/drawing/2014/main" id="{8F54E216-74CA-49EC-81A4-592AEFE506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2" name="Rectangle 101">
            <a:extLst>
              <a:ext uri="{FF2B5EF4-FFF2-40B4-BE49-F238E27FC236}">
                <a16:creationId xmlns:a16="http://schemas.microsoft.com/office/drawing/2014/main" id="{1DBCC6C4-56D3-4F18-8642-B083630B2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04" name="Rectangle 103">
            <a:extLst>
              <a:ext uri="{FF2B5EF4-FFF2-40B4-BE49-F238E27FC236}">
                <a16:creationId xmlns:a16="http://schemas.microsoft.com/office/drawing/2014/main" id="{AA9A53CB-2664-4EDA-ACC7-C1082E5BE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06" name="Rectangle 105">
            <a:extLst>
              <a:ext uri="{FF2B5EF4-FFF2-40B4-BE49-F238E27FC236}">
                <a16:creationId xmlns:a16="http://schemas.microsoft.com/office/drawing/2014/main" id="{460C0EEC-7BE6-42CF-89CF-972623599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8" name="Group 107">
            <a:extLst>
              <a:ext uri="{FF2B5EF4-FFF2-40B4-BE49-F238E27FC236}">
                <a16:creationId xmlns:a16="http://schemas.microsoft.com/office/drawing/2014/main" id="{FB34CFEC-D348-44B1-976E-577CB18941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109" name="Straight Connector 108">
              <a:extLst>
                <a:ext uri="{FF2B5EF4-FFF2-40B4-BE49-F238E27FC236}">
                  <a16:creationId xmlns:a16="http://schemas.microsoft.com/office/drawing/2014/main" id="{20458342-5863-4424-A6E3-A9AFA6337E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CCA2E31E-7FB1-4FD0-BE7E-F888228AA6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44D1846C-BF42-4B54-965F-62FC81CD55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13" name="Rectangle 112">
            <a:extLst>
              <a:ext uri="{FF2B5EF4-FFF2-40B4-BE49-F238E27FC236}">
                <a16:creationId xmlns:a16="http://schemas.microsoft.com/office/drawing/2014/main" id="{6A5F9A82-294C-421A-BB12-6EF8F79E9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5" name="Rectangle 114">
            <a:extLst>
              <a:ext uri="{FF2B5EF4-FFF2-40B4-BE49-F238E27FC236}">
                <a16:creationId xmlns:a16="http://schemas.microsoft.com/office/drawing/2014/main" id="{F8DC6E2B-E5D1-4C72-B4EC-2ED9C08F77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noFill/>
          <a:ln w="6350" cap="sq" cmpd="sng" algn="ctr">
            <a:solidFill>
              <a:schemeClr val="tx1">
                <a:lumMod val="75000"/>
                <a:lumOff val="25000"/>
              </a:schemeClr>
            </a:solidFill>
            <a:prstDash val="solid"/>
            <a:miter lim="800000"/>
          </a:ln>
          <a:effectLst/>
        </p:spPr>
      </p:sp>
      <p:sp>
        <p:nvSpPr>
          <p:cNvPr id="4" name="Título 3">
            <a:extLst>
              <a:ext uri="{FF2B5EF4-FFF2-40B4-BE49-F238E27FC236}">
                <a16:creationId xmlns:a16="http://schemas.microsoft.com/office/drawing/2014/main" id="{242098C4-A530-4448-B130-ABB82754FB47}"/>
              </a:ext>
            </a:extLst>
          </p:cNvPr>
          <p:cNvSpPr>
            <a:spLocks noGrp="1"/>
          </p:cNvSpPr>
          <p:nvPr>
            <p:ph type="title"/>
          </p:nvPr>
        </p:nvSpPr>
        <p:spPr>
          <a:xfrm>
            <a:off x="1241170" y="3726485"/>
            <a:ext cx="9732773" cy="1465112"/>
          </a:xfrm>
        </p:spPr>
        <p:txBody>
          <a:bodyPr vert="horz" lIns="91440" tIns="45720" rIns="91440" bIns="45720" rtlCol="0" anchor="ctr">
            <a:normAutofit/>
          </a:bodyPr>
          <a:lstStyle/>
          <a:p>
            <a:pPr algn="ctr">
              <a:lnSpc>
                <a:spcPct val="83000"/>
              </a:lnSpc>
            </a:pPr>
            <a:r>
              <a:rPr lang="en-US" altLang="pt-BR" sz="6000" cap="all" spc="-100" dirty="0" err="1"/>
              <a:t>Rodoviária</a:t>
            </a:r>
            <a:endParaRPr lang="en-US" altLang="pt-BR" sz="6000" cap="all" spc="-100" dirty="0"/>
          </a:p>
        </p:txBody>
      </p:sp>
      <p:pic>
        <p:nvPicPr>
          <p:cNvPr id="6" name="Picture 12" descr="http://www.rondoniaovivo.com/imagensEventos/16092014120818/1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65" r="18548" b="-2"/>
          <a:stretch/>
        </p:blipFill>
        <p:spPr bwMode="auto">
          <a:xfrm>
            <a:off x="616739" y="617981"/>
            <a:ext cx="3542470" cy="29938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rondoniaovivo.com/imagensEventos/16092014120818/16.JPG"/>
          <p:cNvPicPr>
            <a:picLocks noChangeAspect="1" noChangeArrowheads="1"/>
          </p:cNvPicPr>
          <p:nvPr/>
        </p:nvPicPr>
        <p:blipFill rotWithShape="1">
          <a:blip r:embed="rId4">
            <a:extLst>
              <a:ext uri="{28A0092B-C50C-407E-A947-70E740481C1C}">
                <a14:useLocalDpi xmlns:a14="http://schemas.microsoft.com/office/drawing/2010/main" val="0"/>
              </a:ext>
            </a:extLst>
          </a:blip>
          <a:srcRect l="1340" r="19973" b="-2"/>
          <a:stretch/>
        </p:blipFill>
        <p:spPr bwMode="auto">
          <a:xfrm>
            <a:off x="4322759" y="617981"/>
            <a:ext cx="3542471" cy="2993899"/>
          </a:xfrm>
          <a:prstGeom prst="rect">
            <a:avLst/>
          </a:prstGeom>
          <a:noFill/>
          <a:extLst>
            <a:ext uri="{909E8E84-426E-40DD-AFC4-6F175D3DCCD1}">
              <a14:hiddenFill xmlns:a14="http://schemas.microsoft.com/office/drawing/2010/main">
                <a:solidFill>
                  <a:srgbClr val="FFFFFF"/>
                </a:solidFill>
              </a14:hiddenFill>
            </a:ext>
          </a:extLst>
        </p:spPr>
      </p:pic>
      <p:sp>
        <p:nvSpPr>
          <p:cNvPr id="117" name="Rectangle 116">
            <a:extLst>
              <a:ext uri="{FF2B5EF4-FFF2-40B4-BE49-F238E27FC236}">
                <a16:creationId xmlns:a16="http://schemas.microsoft.com/office/drawing/2014/main" id="{248230BB-A9F6-4BE0-AB28-C61352ACD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446824"/>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9" name="Straight Connector 118">
            <a:extLst>
              <a:ext uri="{FF2B5EF4-FFF2-40B4-BE49-F238E27FC236}">
                <a16:creationId xmlns:a16="http://schemas.microsoft.com/office/drawing/2014/main" id="{2F4E41A4-01DC-44E3-9D9F-4F4B48FD7DA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446823"/>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343EA589-0E7D-418E-A072-AD9CAEC7C3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446823"/>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065AC948-523F-4767-B790-B505099B7A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092118"/>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8" name="Picture 2" descr="Ponte circular no Uruguai faz com que motoristas reduzam a velocidade e apreciem a paisagem Instagram @roguillenea / Reprodução/Reprodução">
            <a:extLst>
              <a:ext uri="{FF2B5EF4-FFF2-40B4-BE49-F238E27FC236}">
                <a16:creationId xmlns:a16="http://schemas.microsoft.com/office/drawing/2014/main" id="{6BD03294-EE16-4123-8E8B-44AC3E3C1AE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394" r="17615" b="3"/>
          <a:stretch/>
        </p:blipFill>
        <p:spPr bwMode="auto">
          <a:xfrm>
            <a:off x="8028779" y="617981"/>
            <a:ext cx="3542471" cy="2993899"/>
          </a:xfrm>
          <a:prstGeom prst="rect">
            <a:avLst/>
          </a:prstGeom>
          <a:noFill/>
          <a:extLst>
            <a:ext uri="{909E8E84-426E-40DD-AFC4-6F175D3DCCD1}">
              <a14:hiddenFill xmlns:a14="http://schemas.microsoft.com/office/drawing/2010/main">
                <a:solidFill>
                  <a:srgbClr val="FFFFFF"/>
                </a:solidFill>
              </a14:hiddenFill>
            </a:ext>
          </a:extLst>
        </p:spPr>
      </p:pic>
      <p:sp>
        <p:nvSpPr>
          <p:cNvPr id="2" name="Espaço Reservado para Número de Slide 1"/>
          <p:cNvSpPr>
            <a:spLocks noGrp="1"/>
          </p:cNvSpPr>
          <p:nvPr>
            <p:ph type="sldNum" sz="quarter" idx="12"/>
          </p:nvPr>
        </p:nvSpPr>
        <p:spPr>
          <a:xfrm>
            <a:off x="746889" y="5858088"/>
            <a:ext cx="2111881" cy="228600"/>
          </a:xfrm>
        </p:spPr>
        <p:txBody>
          <a:bodyPr vert="horz" lIns="91440" tIns="45720" rIns="91440" bIns="45720" rtlCol="0" anchor="b">
            <a:normAutofit/>
          </a:bodyPr>
          <a:lstStyle/>
          <a:p>
            <a:pPr algn="l">
              <a:lnSpc>
                <a:spcPct val="90000"/>
              </a:lnSpc>
              <a:spcAft>
                <a:spcPts val="600"/>
              </a:spcAft>
              <a:defRPr/>
            </a:pPr>
            <a:fld id="{68516458-21DE-4B10-80D6-11475294CF1E}" type="slidenum">
              <a:rPr lang="en-US" kern="1200">
                <a:solidFill>
                  <a:srgbClr val="404040"/>
                </a:solidFill>
                <a:latin typeface="+mn-lt"/>
                <a:ea typeface="+mn-ea"/>
                <a:cs typeface="+mn-cs"/>
              </a:rPr>
              <a:pPr algn="l">
                <a:lnSpc>
                  <a:spcPct val="90000"/>
                </a:lnSpc>
                <a:spcAft>
                  <a:spcPts val="600"/>
                </a:spcAft>
                <a:defRPr/>
              </a:pPr>
              <a:t>33</a:t>
            </a:fld>
            <a:endParaRPr lang="en-US" kern="1200">
              <a:solidFill>
                <a:srgbClr val="404040"/>
              </a:solidFill>
              <a:latin typeface="+mn-lt"/>
              <a:ea typeface="+mn-ea"/>
              <a:cs typeface="+mn-cs"/>
            </a:endParaRPr>
          </a:p>
        </p:txBody>
      </p:sp>
    </p:spTree>
    <p:extLst>
      <p:ext uri="{BB962C8B-B14F-4D97-AF65-F5344CB8AC3E}">
        <p14:creationId xmlns:p14="http://schemas.microsoft.com/office/powerpoint/2010/main" val="22005381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61877CC4-D40F-4AA7-9918-B650DE6D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27AA3049-D42F-46F6-856C-F9B8925E64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76" name="Rectangle 75">
            <a:extLst>
              <a:ext uri="{FF2B5EF4-FFF2-40B4-BE49-F238E27FC236}">
                <a16:creationId xmlns:a16="http://schemas.microsoft.com/office/drawing/2014/main" id="{FEC7C2A9-C77C-442E-800B-313E0D3F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78" name="Rectangle 77">
            <a:extLst>
              <a:ext uri="{FF2B5EF4-FFF2-40B4-BE49-F238E27FC236}">
                <a16:creationId xmlns:a16="http://schemas.microsoft.com/office/drawing/2014/main" id="{007B62E5-5E62-4CB8-AFD5-1B59D2B62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80" name="Group 79">
            <a:extLst>
              <a:ext uri="{FF2B5EF4-FFF2-40B4-BE49-F238E27FC236}">
                <a16:creationId xmlns:a16="http://schemas.microsoft.com/office/drawing/2014/main" id="{99BCEFE9-2CB0-4D92-9EAF-2AD0F6B8F5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81" name="Straight Connector 80">
              <a:extLst>
                <a:ext uri="{FF2B5EF4-FFF2-40B4-BE49-F238E27FC236}">
                  <a16:creationId xmlns:a16="http://schemas.microsoft.com/office/drawing/2014/main" id="{F147C330-3181-415C-816F-4382214102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0F6163FB-E4BC-4359-ABB1-1FAA985798E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89531CE-7400-41BD-B67A-AAE15984D6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85" name="Rectangle 84">
            <a:extLst>
              <a:ext uri="{FF2B5EF4-FFF2-40B4-BE49-F238E27FC236}">
                <a16:creationId xmlns:a16="http://schemas.microsoft.com/office/drawing/2014/main" id="{3FDE5BFC-3EE4-424F-8B09-D39AB3D3E1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87" name="Rectangle 86">
            <a:extLst>
              <a:ext uri="{FF2B5EF4-FFF2-40B4-BE49-F238E27FC236}">
                <a16:creationId xmlns:a16="http://schemas.microsoft.com/office/drawing/2014/main" id="{4F317600-94F1-41B1-99DA-15FD1DAA02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noFill/>
          <a:ln w="6350" cap="sq" cmpd="sng" algn="ctr">
            <a:solidFill>
              <a:schemeClr val="tx1">
                <a:lumMod val="75000"/>
                <a:lumOff val="25000"/>
              </a:schemeClr>
            </a:solidFill>
            <a:prstDash val="solid"/>
            <a:miter lim="800000"/>
          </a:ln>
          <a:effectLst/>
        </p:spPr>
      </p:sp>
      <p:sp>
        <p:nvSpPr>
          <p:cNvPr id="5" name="Título 4">
            <a:extLst>
              <a:ext uri="{FF2B5EF4-FFF2-40B4-BE49-F238E27FC236}">
                <a16:creationId xmlns:a16="http://schemas.microsoft.com/office/drawing/2014/main" id="{F5C15525-2D57-46FA-B0CD-900AFBCF188E}"/>
              </a:ext>
            </a:extLst>
          </p:cNvPr>
          <p:cNvSpPr>
            <a:spLocks noGrp="1"/>
          </p:cNvSpPr>
          <p:nvPr>
            <p:ph type="title"/>
          </p:nvPr>
        </p:nvSpPr>
        <p:spPr>
          <a:xfrm>
            <a:off x="1241170" y="3726485"/>
            <a:ext cx="9732773" cy="1465112"/>
          </a:xfrm>
        </p:spPr>
        <p:txBody>
          <a:bodyPr vert="horz" lIns="91440" tIns="45720" rIns="91440" bIns="45720" rtlCol="0" anchor="ctr">
            <a:normAutofit/>
          </a:bodyPr>
          <a:lstStyle/>
          <a:p>
            <a:pPr algn="ctr">
              <a:lnSpc>
                <a:spcPct val="83000"/>
              </a:lnSpc>
            </a:pPr>
            <a:r>
              <a:rPr lang="en-US" altLang="pt-BR" sz="6000" cap="all" spc="-100" dirty="0" err="1"/>
              <a:t>Ferroviária</a:t>
            </a:r>
            <a:endParaRPr lang="en-US" altLang="pt-BR" sz="6000" cap="all" spc="-100" dirty="0"/>
          </a:p>
        </p:txBody>
      </p:sp>
      <p:pic>
        <p:nvPicPr>
          <p:cNvPr id="14338" name="Picture 2" descr="Ponte ferroviária do Rio Pelotas – Vacaria "/>
          <p:cNvPicPr>
            <a:picLocks noChangeAspect="1" noChangeArrowheads="1"/>
          </p:cNvPicPr>
          <p:nvPr/>
        </p:nvPicPr>
        <p:blipFill rotWithShape="1">
          <a:blip r:embed="rId3">
            <a:extLst>
              <a:ext uri="{28A0092B-C50C-407E-A947-70E740481C1C}">
                <a14:useLocalDpi xmlns:a14="http://schemas.microsoft.com/office/drawing/2010/main" val="0"/>
              </a:ext>
            </a:extLst>
          </a:blip>
          <a:srcRect t="12861" r="-2" b="6579"/>
          <a:stretch/>
        </p:blipFill>
        <p:spPr bwMode="auto">
          <a:xfrm>
            <a:off x="616739" y="617981"/>
            <a:ext cx="5739742" cy="29938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Viaduto 13 - Vespasiano Correia">
            <a:extLst>
              <a:ext uri="{FF2B5EF4-FFF2-40B4-BE49-F238E27FC236}">
                <a16:creationId xmlns:a16="http://schemas.microsoft.com/office/drawing/2014/main" id="{4254FF79-7FA8-4A9F-87AE-8650B208A6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846" r="1" b="14719"/>
          <a:stretch/>
        </p:blipFill>
        <p:spPr bwMode="auto">
          <a:xfrm>
            <a:off x="6356481" y="617981"/>
            <a:ext cx="5214769" cy="2993899"/>
          </a:xfrm>
          <a:prstGeom prst="rect">
            <a:avLst/>
          </a:prstGeom>
          <a:noFill/>
          <a:extLst>
            <a:ext uri="{909E8E84-426E-40DD-AFC4-6F175D3DCCD1}">
              <a14:hiddenFill xmlns:a14="http://schemas.microsoft.com/office/drawing/2010/main">
                <a:solidFill>
                  <a:srgbClr val="FFFFFF"/>
                </a:solidFill>
              </a14:hiddenFill>
            </a:ext>
          </a:extLst>
        </p:spPr>
      </p:pic>
      <p:sp>
        <p:nvSpPr>
          <p:cNvPr id="89" name="Rectangle 88">
            <a:extLst>
              <a:ext uri="{FF2B5EF4-FFF2-40B4-BE49-F238E27FC236}">
                <a16:creationId xmlns:a16="http://schemas.microsoft.com/office/drawing/2014/main" id="{EA7CD68A-2602-4B93-9131-73F81CD1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446824"/>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1" name="Straight Connector 90">
            <a:extLst>
              <a:ext uri="{FF2B5EF4-FFF2-40B4-BE49-F238E27FC236}">
                <a16:creationId xmlns:a16="http://schemas.microsoft.com/office/drawing/2014/main" id="{7E40A739-8874-4C84-A500-3D97532945E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446823"/>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E662589D-5C73-487A-B80E-8B2E9CEDF5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446823"/>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04DD379-E4DD-4444-A6B0-B7634A0F2B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092118"/>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2" name="Espaço Reservado para Número de Slide 1"/>
          <p:cNvSpPr>
            <a:spLocks noGrp="1"/>
          </p:cNvSpPr>
          <p:nvPr>
            <p:ph type="sldNum" sz="quarter" idx="12"/>
          </p:nvPr>
        </p:nvSpPr>
        <p:spPr>
          <a:xfrm>
            <a:off x="746889" y="5858088"/>
            <a:ext cx="2111881" cy="228600"/>
          </a:xfrm>
        </p:spPr>
        <p:txBody>
          <a:bodyPr vert="horz" lIns="91440" tIns="45720" rIns="91440" bIns="45720" rtlCol="0" anchor="b">
            <a:normAutofit/>
          </a:bodyPr>
          <a:lstStyle/>
          <a:p>
            <a:pPr algn="l">
              <a:lnSpc>
                <a:spcPct val="90000"/>
              </a:lnSpc>
              <a:spcAft>
                <a:spcPts val="600"/>
              </a:spcAft>
              <a:defRPr/>
            </a:pPr>
            <a:fld id="{68516458-21DE-4B10-80D6-11475294CF1E}" type="slidenum">
              <a:rPr lang="en-US" kern="1200">
                <a:solidFill>
                  <a:srgbClr val="404040"/>
                </a:solidFill>
                <a:latin typeface="+mn-lt"/>
                <a:ea typeface="+mn-ea"/>
                <a:cs typeface="+mn-cs"/>
              </a:rPr>
              <a:pPr algn="l">
                <a:lnSpc>
                  <a:spcPct val="90000"/>
                </a:lnSpc>
                <a:spcAft>
                  <a:spcPts val="600"/>
                </a:spcAft>
                <a:defRPr/>
              </a:pPr>
              <a:t>34</a:t>
            </a:fld>
            <a:endParaRPr lang="en-US" kern="1200">
              <a:solidFill>
                <a:srgbClr val="404040"/>
              </a:solidFill>
              <a:latin typeface="+mn-lt"/>
              <a:ea typeface="+mn-ea"/>
              <a:cs typeface="+mn-cs"/>
            </a:endParaRPr>
          </a:p>
        </p:txBody>
      </p:sp>
    </p:spTree>
    <p:extLst>
      <p:ext uri="{BB962C8B-B14F-4D97-AF65-F5344CB8AC3E}">
        <p14:creationId xmlns:p14="http://schemas.microsoft.com/office/powerpoint/2010/main" val="12421782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61877CC4-D40F-4AA7-9918-B650DE6D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27AA3049-D42F-46F6-856C-F9B8925E64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78" name="Rectangle 77">
            <a:extLst>
              <a:ext uri="{FF2B5EF4-FFF2-40B4-BE49-F238E27FC236}">
                <a16:creationId xmlns:a16="http://schemas.microsoft.com/office/drawing/2014/main" id="{FEC7C2A9-C77C-442E-800B-313E0D3F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80" name="Rectangle 79">
            <a:extLst>
              <a:ext uri="{FF2B5EF4-FFF2-40B4-BE49-F238E27FC236}">
                <a16:creationId xmlns:a16="http://schemas.microsoft.com/office/drawing/2014/main" id="{007B62E5-5E62-4CB8-AFD5-1B59D2B62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82" name="Group 81">
            <a:extLst>
              <a:ext uri="{FF2B5EF4-FFF2-40B4-BE49-F238E27FC236}">
                <a16:creationId xmlns:a16="http://schemas.microsoft.com/office/drawing/2014/main" id="{99BCEFE9-2CB0-4D92-9EAF-2AD0F6B8F5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83" name="Straight Connector 82">
              <a:extLst>
                <a:ext uri="{FF2B5EF4-FFF2-40B4-BE49-F238E27FC236}">
                  <a16:creationId xmlns:a16="http://schemas.microsoft.com/office/drawing/2014/main" id="{F147C330-3181-415C-816F-4382214102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F6163FB-E4BC-4359-ABB1-1FAA985798E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89531CE-7400-41BD-B67A-AAE15984D6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87" name="Rectangle 86">
            <a:extLst>
              <a:ext uri="{FF2B5EF4-FFF2-40B4-BE49-F238E27FC236}">
                <a16:creationId xmlns:a16="http://schemas.microsoft.com/office/drawing/2014/main" id="{3FDE5BFC-3EE4-424F-8B09-D39AB3D3E1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89" name="Rectangle 88">
            <a:extLst>
              <a:ext uri="{FF2B5EF4-FFF2-40B4-BE49-F238E27FC236}">
                <a16:creationId xmlns:a16="http://schemas.microsoft.com/office/drawing/2014/main" id="{4F317600-94F1-41B1-99DA-15FD1DAA02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noFill/>
          <a:ln w="6350" cap="sq" cmpd="sng" algn="ctr">
            <a:solidFill>
              <a:schemeClr val="tx1">
                <a:lumMod val="75000"/>
                <a:lumOff val="25000"/>
              </a:schemeClr>
            </a:solidFill>
            <a:prstDash val="solid"/>
            <a:miter lim="800000"/>
          </a:ln>
          <a:effectLst/>
        </p:spPr>
      </p:sp>
      <p:sp>
        <p:nvSpPr>
          <p:cNvPr id="5" name="Título 4">
            <a:extLst>
              <a:ext uri="{FF2B5EF4-FFF2-40B4-BE49-F238E27FC236}">
                <a16:creationId xmlns:a16="http://schemas.microsoft.com/office/drawing/2014/main" id="{F1637539-2FE7-4A64-A5E9-15467386E822}"/>
              </a:ext>
            </a:extLst>
          </p:cNvPr>
          <p:cNvSpPr>
            <a:spLocks noGrp="1"/>
          </p:cNvSpPr>
          <p:nvPr>
            <p:ph type="title"/>
          </p:nvPr>
        </p:nvSpPr>
        <p:spPr>
          <a:xfrm>
            <a:off x="1241170" y="3726485"/>
            <a:ext cx="9732773" cy="1465112"/>
          </a:xfrm>
        </p:spPr>
        <p:txBody>
          <a:bodyPr vert="horz" lIns="91440" tIns="45720" rIns="91440" bIns="45720" rtlCol="0" anchor="ctr">
            <a:normAutofit/>
          </a:bodyPr>
          <a:lstStyle/>
          <a:p>
            <a:pPr algn="ctr">
              <a:lnSpc>
                <a:spcPct val="83000"/>
              </a:lnSpc>
            </a:pPr>
            <a:r>
              <a:rPr lang="en-US" altLang="pt-BR" sz="6000" cap="all" spc="-100" dirty="0" err="1"/>
              <a:t>Rodoferroviária</a:t>
            </a:r>
            <a:endParaRPr lang="en-US" altLang="pt-BR" sz="6000" cap="all" spc="-100" dirty="0"/>
          </a:p>
        </p:txBody>
      </p:sp>
      <p:pic>
        <p:nvPicPr>
          <p:cNvPr id="6" name="Picture 2" descr="http://www.doka.com/web/media/images/references/Orinoco_09.jpg">
            <a:extLst>
              <a:ext uri="{FF2B5EF4-FFF2-40B4-BE49-F238E27FC236}">
                <a16:creationId xmlns:a16="http://schemas.microsoft.com/office/drawing/2014/main" id="{DEBFABA2-B983-4465-ACED-6F8C663904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170" r="-2" b="5916"/>
          <a:stretch/>
        </p:blipFill>
        <p:spPr bwMode="auto">
          <a:xfrm>
            <a:off x="616739" y="617981"/>
            <a:ext cx="5739742" cy="2993899"/>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Ponte Rodoferroviária – SP/MS"/>
          <p:cNvPicPr>
            <a:picLocks noChangeAspect="1" noChangeArrowheads="1"/>
          </p:cNvPicPr>
          <p:nvPr/>
        </p:nvPicPr>
        <p:blipFill rotWithShape="1">
          <a:blip r:embed="rId4">
            <a:extLst>
              <a:ext uri="{28A0092B-C50C-407E-A947-70E740481C1C}">
                <a14:useLocalDpi xmlns:a14="http://schemas.microsoft.com/office/drawing/2010/main" val="0"/>
              </a:ext>
            </a:extLst>
          </a:blip>
          <a:srcRect r="1" b="13990"/>
          <a:stretch/>
        </p:blipFill>
        <p:spPr bwMode="auto">
          <a:xfrm>
            <a:off x="6356481" y="617981"/>
            <a:ext cx="5214769" cy="2993899"/>
          </a:xfrm>
          <a:prstGeom prst="rect">
            <a:avLst/>
          </a:prstGeom>
          <a:noFill/>
          <a:extLst>
            <a:ext uri="{909E8E84-426E-40DD-AFC4-6F175D3DCCD1}">
              <a14:hiddenFill xmlns:a14="http://schemas.microsoft.com/office/drawing/2010/main">
                <a:solidFill>
                  <a:srgbClr val="FFFFFF"/>
                </a:solidFill>
              </a14:hiddenFill>
            </a:ext>
          </a:extLst>
        </p:spPr>
      </p:pic>
      <p:sp>
        <p:nvSpPr>
          <p:cNvPr id="91" name="Rectangle 90">
            <a:extLst>
              <a:ext uri="{FF2B5EF4-FFF2-40B4-BE49-F238E27FC236}">
                <a16:creationId xmlns:a16="http://schemas.microsoft.com/office/drawing/2014/main" id="{EA7CD68A-2602-4B93-9131-73F81CD1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446824"/>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3" name="Straight Connector 92">
            <a:extLst>
              <a:ext uri="{FF2B5EF4-FFF2-40B4-BE49-F238E27FC236}">
                <a16:creationId xmlns:a16="http://schemas.microsoft.com/office/drawing/2014/main" id="{7E40A739-8874-4C84-A500-3D97532945E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446823"/>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E662589D-5C73-487A-B80E-8B2E9CEDF5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446823"/>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804DD379-E4DD-4444-A6B0-B7634A0F2B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092118"/>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2" name="Espaço Reservado para Número de Slide 1"/>
          <p:cNvSpPr>
            <a:spLocks noGrp="1"/>
          </p:cNvSpPr>
          <p:nvPr>
            <p:ph type="sldNum" sz="quarter" idx="12"/>
          </p:nvPr>
        </p:nvSpPr>
        <p:spPr>
          <a:xfrm>
            <a:off x="746889" y="5858088"/>
            <a:ext cx="2111881" cy="228600"/>
          </a:xfrm>
        </p:spPr>
        <p:txBody>
          <a:bodyPr vert="horz" lIns="91440" tIns="45720" rIns="91440" bIns="45720" rtlCol="0" anchor="b">
            <a:normAutofit/>
          </a:bodyPr>
          <a:lstStyle/>
          <a:p>
            <a:pPr algn="l">
              <a:lnSpc>
                <a:spcPct val="90000"/>
              </a:lnSpc>
              <a:spcAft>
                <a:spcPts val="600"/>
              </a:spcAft>
              <a:defRPr/>
            </a:pPr>
            <a:fld id="{68516458-21DE-4B10-80D6-11475294CF1E}" type="slidenum">
              <a:rPr lang="en-US" kern="1200">
                <a:solidFill>
                  <a:srgbClr val="404040"/>
                </a:solidFill>
                <a:latin typeface="+mn-lt"/>
                <a:ea typeface="+mn-ea"/>
                <a:cs typeface="+mn-cs"/>
              </a:rPr>
              <a:pPr algn="l">
                <a:lnSpc>
                  <a:spcPct val="90000"/>
                </a:lnSpc>
                <a:spcAft>
                  <a:spcPts val="600"/>
                </a:spcAft>
                <a:defRPr/>
              </a:pPr>
              <a:t>35</a:t>
            </a:fld>
            <a:endParaRPr lang="en-US" kern="1200">
              <a:solidFill>
                <a:srgbClr val="404040"/>
              </a:solidFill>
              <a:latin typeface="+mn-lt"/>
              <a:ea typeface="+mn-ea"/>
              <a:cs typeface="+mn-cs"/>
            </a:endParaRPr>
          </a:p>
        </p:txBody>
      </p:sp>
    </p:spTree>
    <p:extLst>
      <p:ext uri="{BB962C8B-B14F-4D97-AF65-F5344CB8AC3E}">
        <p14:creationId xmlns:p14="http://schemas.microsoft.com/office/powerpoint/2010/main" val="36197570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F54E216-74CA-49EC-81A4-592AEFE506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1DBCC6C4-56D3-4F18-8642-B083630B2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76" name="Rectangle 75">
            <a:extLst>
              <a:ext uri="{FF2B5EF4-FFF2-40B4-BE49-F238E27FC236}">
                <a16:creationId xmlns:a16="http://schemas.microsoft.com/office/drawing/2014/main" id="{AA9A53CB-2664-4EDA-ACC7-C1082E5BE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78" name="Rectangle 77">
            <a:extLst>
              <a:ext uri="{FF2B5EF4-FFF2-40B4-BE49-F238E27FC236}">
                <a16:creationId xmlns:a16="http://schemas.microsoft.com/office/drawing/2014/main" id="{460C0EEC-7BE6-42CF-89CF-972623599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80" name="Group 79">
            <a:extLst>
              <a:ext uri="{FF2B5EF4-FFF2-40B4-BE49-F238E27FC236}">
                <a16:creationId xmlns:a16="http://schemas.microsoft.com/office/drawing/2014/main" id="{FB34CFEC-D348-44B1-976E-577CB18941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81" name="Straight Connector 80">
              <a:extLst>
                <a:ext uri="{FF2B5EF4-FFF2-40B4-BE49-F238E27FC236}">
                  <a16:creationId xmlns:a16="http://schemas.microsoft.com/office/drawing/2014/main" id="{20458342-5863-4424-A6E3-A9AFA6337E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CA2E31E-7FB1-4FD0-BE7E-F888228AA6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44D1846C-BF42-4B54-965F-62FC81CD55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85" name="Rectangle 84">
            <a:extLst>
              <a:ext uri="{FF2B5EF4-FFF2-40B4-BE49-F238E27FC236}">
                <a16:creationId xmlns:a16="http://schemas.microsoft.com/office/drawing/2014/main" id="{6A5F9A82-294C-421A-BB12-6EF8F79E9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87" name="Rectangle 86">
            <a:extLst>
              <a:ext uri="{FF2B5EF4-FFF2-40B4-BE49-F238E27FC236}">
                <a16:creationId xmlns:a16="http://schemas.microsoft.com/office/drawing/2014/main" id="{F8DC6E2B-E5D1-4C72-B4EC-2ED9C08F77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noFill/>
          <a:ln w="6350" cap="sq" cmpd="sng" algn="ctr">
            <a:solidFill>
              <a:schemeClr val="tx1">
                <a:lumMod val="75000"/>
                <a:lumOff val="25000"/>
              </a:schemeClr>
            </a:solidFill>
            <a:prstDash val="solid"/>
            <a:miter lim="800000"/>
          </a:ln>
          <a:effectLst/>
        </p:spPr>
      </p:sp>
      <p:sp>
        <p:nvSpPr>
          <p:cNvPr id="5" name="Título 4">
            <a:extLst>
              <a:ext uri="{FF2B5EF4-FFF2-40B4-BE49-F238E27FC236}">
                <a16:creationId xmlns:a16="http://schemas.microsoft.com/office/drawing/2014/main" id="{78CDBD6A-EA22-4353-98E2-47ABEB8084C2}"/>
              </a:ext>
            </a:extLst>
          </p:cNvPr>
          <p:cNvSpPr>
            <a:spLocks noGrp="1"/>
          </p:cNvSpPr>
          <p:nvPr>
            <p:ph type="title"/>
          </p:nvPr>
        </p:nvSpPr>
        <p:spPr>
          <a:xfrm>
            <a:off x="1241170" y="3726485"/>
            <a:ext cx="9732773" cy="1465112"/>
          </a:xfrm>
        </p:spPr>
        <p:txBody>
          <a:bodyPr vert="horz" lIns="91440" tIns="45720" rIns="91440" bIns="45720" rtlCol="0" anchor="ctr">
            <a:normAutofit/>
          </a:bodyPr>
          <a:lstStyle/>
          <a:p>
            <a:pPr algn="ctr">
              <a:lnSpc>
                <a:spcPct val="83000"/>
              </a:lnSpc>
            </a:pPr>
            <a:r>
              <a:rPr lang="en-US" altLang="pt-BR" sz="6000" cap="all" spc="-100" dirty="0" err="1"/>
              <a:t>Passarela</a:t>
            </a:r>
            <a:r>
              <a:rPr lang="en-US" altLang="pt-BR" sz="6000" cap="all" spc="-100" dirty="0"/>
              <a:t> de </a:t>
            </a:r>
            <a:r>
              <a:rPr lang="en-US" altLang="pt-BR" sz="6000" cap="all" spc="-100" dirty="0" err="1"/>
              <a:t>pedestre</a:t>
            </a:r>
            <a:endParaRPr lang="en-US" altLang="pt-BR" sz="6000" cap="all" spc="-100" dirty="0"/>
          </a:p>
        </p:txBody>
      </p:sp>
      <p:pic>
        <p:nvPicPr>
          <p:cNvPr id="7" name="Picture 2" descr="http://www.oldcastleprecastspokane.com/core/files/oldcastleprecastspokane/uploads/images/WSU%20pedestrain%20bridge.jpg">
            <a:extLst>
              <a:ext uri="{FF2B5EF4-FFF2-40B4-BE49-F238E27FC236}">
                <a16:creationId xmlns:a16="http://schemas.microsoft.com/office/drawing/2014/main" id="{74706E57-1055-498B-A8C8-23191FB219E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80" r="1837" b="-5"/>
          <a:stretch/>
        </p:blipFill>
        <p:spPr bwMode="auto">
          <a:xfrm>
            <a:off x="616739" y="617981"/>
            <a:ext cx="3542470" cy="29938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http://avidabloga.files.wordpress.com/2012/05/ponteprojetadaporleonardodavinci4.jpg?w=400&amp;h=265">
            <a:extLst>
              <a:ext uri="{FF2B5EF4-FFF2-40B4-BE49-F238E27FC236}">
                <a16:creationId xmlns:a16="http://schemas.microsoft.com/office/drawing/2014/main" id="{92477E99-728F-4838-A253-C7F3A382897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9005" r="12608" b="2"/>
          <a:stretch/>
        </p:blipFill>
        <p:spPr bwMode="auto">
          <a:xfrm>
            <a:off x="4322759" y="617981"/>
            <a:ext cx="3542471" cy="2993899"/>
          </a:xfrm>
          <a:prstGeom prst="rect">
            <a:avLst/>
          </a:prstGeom>
          <a:noFill/>
          <a:extLst>
            <a:ext uri="{909E8E84-426E-40DD-AFC4-6F175D3DCCD1}">
              <a14:hiddenFill xmlns:a14="http://schemas.microsoft.com/office/drawing/2010/main">
                <a:solidFill>
                  <a:srgbClr val="FFFFFF"/>
                </a:solidFill>
              </a14:hiddenFill>
            </a:ext>
          </a:extLst>
        </p:spPr>
      </p:pic>
      <p:sp>
        <p:nvSpPr>
          <p:cNvPr id="89" name="Rectangle 88">
            <a:extLst>
              <a:ext uri="{FF2B5EF4-FFF2-40B4-BE49-F238E27FC236}">
                <a16:creationId xmlns:a16="http://schemas.microsoft.com/office/drawing/2014/main" id="{248230BB-A9F6-4BE0-AB28-C61352ACD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446824"/>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1" name="Straight Connector 90">
            <a:extLst>
              <a:ext uri="{FF2B5EF4-FFF2-40B4-BE49-F238E27FC236}">
                <a16:creationId xmlns:a16="http://schemas.microsoft.com/office/drawing/2014/main" id="{2F4E41A4-01DC-44E3-9D9F-4F4B48FD7DA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446823"/>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343EA589-0E7D-418E-A072-AD9CAEC7C3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446823"/>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65AC948-523F-4767-B790-B505099B7A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092118"/>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23554" name="Picture 2" descr="Esse pedaço valioso de concreto custou R$ 109 milhões."/>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020" r="-1" b="-1"/>
          <a:stretch/>
        </p:blipFill>
        <p:spPr bwMode="auto">
          <a:xfrm>
            <a:off x="8028779" y="617981"/>
            <a:ext cx="3542471" cy="2993899"/>
          </a:xfrm>
          <a:prstGeom prst="rect">
            <a:avLst/>
          </a:prstGeom>
          <a:noFill/>
          <a:extLst>
            <a:ext uri="{909E8E84-426E-40DD-AFC4-6F175D3DCCD1}">
              <a14:hiddenFill xmlns:a14="http://schemas.microsoft.com/office/drawing/2010/main">
                <a:solidFill>
                  <a:srgbClr val="FFFFFF"/>
                </a:solidFill>
              </a14:hiddenFill>
            </a:ext>
          </a:extLst>
        </p:spPr>
      </p:pic>
      <p:sp>
        <p:nvSpPr>
          <p:cNvPr id="2" name="Espaço Reservado para Número de Slide 1"/>
          <p:cNvSpPr>
            <a:spLocks noGrp="1"/>
          </p:cNvSpPr>
          <p:nvPr>
            <p:ph type="sldNum" sz="quarter" idx="12"/>
          </p:nvPr>
        </p:nvSpPr>
        <p:spPr>
          <a:xfrm>
            <a:off x="746889" y="5858088"/>
            <a:ext cx="2111881" cy="228600"/>
          </a:xfrm>
        </p:spPr>
        <p:txBody>
          <a:bodyPr vert="horz" lIns="91440" tIns="45720" rIns="91440" bIns="45720" rtlCol="0" anchor="b">
            <a:normAutofit/>
          </a:bodyPr>
          <a:lstStyle/>
          <a:p>
            <a:pPr algn="l">
              <a:lnSpc>
                <a:spcPct val="90000"/>
              </a:lnSpc>
              <a:spcAft>
                <a:spcPts val="600"/>
              </a:spcAft>
              <a:defRPr/>
            </a:pPr>
            <a:fld id="{68516458-21DE-4B10-80D6-11475294CF1E}" type="slidenum">
              <a:rPr lang="en-US" kern="1200">
                <a:solidFill>
                  <a:srgbClr val="404040"/>
                </a:solidFill>
                <a:latin typeface="+mn-lt"/>
                <a:ea typeface="+mn-ea"/>
                <a:cs typeface="+mn-cs"/>
              </a:rPr>
              <a:pPr algn="l">
                <a:lnSpc>
                  <a:spcPct val="90000"/>
                </a:lnSpc>
                <a:spcAft>
                  <a:spcPts val="600"/>
                </a:spcAft>
                <a:defRPr/>
              </a:pPr>
              <a:t>36</a:t>
            </a:fld>
            <a:endParaRPr lang="en-US" kern="1200">
              <a:solidFill>
                <a:srgbClr val="404040"/>
              </a:solidFill>
              <a:latin typeface="+mn-lt"/>
              <a:ea typeface="+mn-ea"/>
              <a:cs typeface="+mn-cs"/>
            </a:endParaRPr>
          </a:p>
        </p:txBody>
      </p:sp>
    </p:spTree>
    <p:extLst>
      <p:ext uri="{BB962C8B-B14F-4D97-AF65-F5344CB8AC3E}">
        <p14:creationId xmlns:p14="http://schemas.microsoft.com/office/powerpoint/2010/main" val="41243177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1B5D6631-F74B-410E-B60D-7C97D6D77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6F300CB1-0412-47A2-BA30-07135C98E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76" name="Rectangle 75">
            <a:extLst>
              <a:ext uri="{FF2B5EF4-FFF2-40B4-BE49-F238E27FC236}">
                <a16:creationId xmlns:a16="http://schemas.microsoft.com/office/drawing/2014/main" id="{C1AC820A-F7A7-46F3-933A-2CCC7201D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78" name="Rectangle 77">
            <a:extLst>
              <a:ext uri="{FF2B5EF4-FFF2-40B4-BE49-F238E27FC236}">
                <a16:creationId xmlns:a16="http://schemas.microsoft.com/office/drawing/2014/main" id="{8DAFCA3D-277C-4C06-BC17-5108F3A700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80" name="Group 79">
            <a:extLst>
              <a:ext uri="{FF2B5EF4-FFF2-40B4-BE49-F238E27FC236}">
                <a16:creationId xmlns:a16="http://schemas.microsoft.com/office/drawing/2014/main" id="{5457DF47-900A-447E-9B61-2B94B7495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81" name="Straight Connector 80">
              <a:extLst>
                <a:ext uri="{FF2B5EF4-FFF2-40B4-BE49-F238E27FC236}">
                  <a16:creationId xmlns:a16="http://schemas.microsoft.com/office/drawing/2014/main" id="{84772325-EEFF-4BA8-841C-29A78A2E43F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D3094C5-7785-41DD-B095-217D26651E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D3CF66E-289D-4AB8-85D9-C0B9AE18B60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85" name="Rectangle 84">
            <a:extLst>
              <a:ext uri="{FF2B5EF4-FFF2-40B4-BE49-F238E27FC236}">
                <a16:creationId xmlns:a16="http://schemas.microsoft.com/office/drawing/2014/main" id="{C4DAE230-71F7-4B5D-8884-60E4F7DD11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87" name="Rectangle 86">
            <a:extLst>
              <a:ext uri="{FF2B5EF4-FFF2-40B4-BE49-F238E27FC236}">
                <a16:creationId xmlns:a16="http://schemas.microsoft.com/office/drawing/2014/main" id="{75B2E110-E151-4703-8A63-49ABA9BB73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noFill/>
          <a:ln w="6350" cap="sq" cmpd="sng" algn="ctr">
            <a:solidFill>
              <a:schemeClr val="tx1">
                <a:lumMod val="75000"/>
                <a:lumOff val="25000"/>
              </a:schemeClr>
            </a:solidFill>
            <a:prstDash val="solid"/>
            <a:miter lim="800000"/>
          </a:ln>
          <a:effectLst/>
        </p:spPr>
      </p:sp>
      <p:sp>
        <p:nvSpPr>
          <p:cNvPr id="5" name="Título 4">
            <a:extLst>
              <a:ext uri="{FF2B5EF4-FFF2-40B4-BE49-F238E27FC236}">
                <a16:creationId xmlns:a16="http://schemas.microsoft.com/office/drawing/2014/main" id="{C7B56369-DE44-4BDA-895E-5EF2D2BB41FA}"/>
              </a:ext>
            </a:extLst>
          </p:cNvPr>
          <p:cNvSpPr>
            <a:spLocks noGrp="1"/>
          </p:cNvSpPr>
          <p:nvPr>
            <p:ph type="title"/>
          </p:nvPr>
        </p:nvSpPr>
        <p:spPr>
          <a:xfrm>
            <a:off x="1241170" y="3726485"/>
            <a:ext cx="9732773" cy="1465112"/>
          </a:xfrm>
        </p:spPr>
        <p:txBody>
          <a:bodyPr vert="horz" lIns="91440" tIns="45720" rIns="91440" bIns="45720" rtlCol="0" anchor="ctr">
            <a:normAutofit/>
          </a:bodyPr>
          <a:lstStyle/>
          <a:p>
            <a:pPr algn="ctr">
              <a:lnSpc>
                <a:spcPct val="83000"/>
              </a:lnSpc>
            </a:pPr>
            <a:r>
              <a:rPr lang="en-US" altLang="pt-BR" sz="6000" cap="all" spc="-100" dirty="0" err="1"/>
              <a:t>Aqueduto</a:t>
            </a:r>
            <a:endParaRPr lang="en-US" altLang="pt-BR" sz="6000" cap="all" spc="-100" dirty="0"/>
          </a:p>
        </p:txBody>
      </p:sp>
      <p:sp>
        <p:nvSpPr>
          <p:cNvPr id="89" name="Rectangle 88">
            <a:extLst>
              <a:ext uri="{FF2B5EF4-FFF2-40B4-BE49-F238E27FC236}">
                <a16:creationId xmlns:a16="http://schemas.microsoft.com/office/drawing/2014/main" id="{8E5A367F-2C45-4F9B-8882-C2B98DF82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446824"/>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1" name="Straight Connector 90">
            <a:extLst>
              <a:ext uri="{FF2B5EF4-FFF2-40B4-BE49-F238E27FC236}">
                <a16:creationId xmlns:a16="http://schemas.microsoft.com/office/drawing/2014/main" id="{701E288A-A346-4DA1-8C36-FEA990BCAC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446823"/>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75712D89-374F-4DC4-BF2A-9F48C41E91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446823"/>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C2FC56B-D168-47CD-B287-283CD2D5BE5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092118"/>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28674" name="Picture 2" descr="Ponte antes do desabamento (Foto: Reprodução/TV Sergipe)"/>
          <p:cNvPicPr>
            <a:picLocks noChangeAspect="1" noChangeArrowheads="1"/>
          </p:cNvPicPr>
          <p:nvPr/>
        </p:nvPicPr>
        <p:blipFill rotWithShape="1">
          <a:blip r:embed="rId3">
            <a:extLst>
              <a:ext uri="{28A0092B-C50C-407E-A947-70E740481C1C}">
                <a14:useLocalDpi xmlns:a14="http://schemas.microsoft.com/office/drawing/2010/main" val="0"/>
              </a:ext>
            </a:extLst>
          </a:blip>
          <a:srcRect t="23266" r="2" b="31591"/>
          <a:stretch/>
        </p:blipFill>
        <p:spPr bwMode="auto">
          <a:xfrm>
            <a:off x="2827765" y="1395172"/>
            <a:ext cx="6547054" cy="2216708"/>
          </a:xfrm>
          <a:prstGeom prst="rect">
            <a:avLst/>
          </a:prstGeom>
          <a:noFill/>
          <a:extLst>
            <a:ext uri="{909E8E84-426E-40DD-AFC4-6F175D3DCCD1}">
              <a14:hiddenFill xmlns:a14="http://schemas.microsoft.com/office/drawing/2010/main">
                <a:solidFill>
                  <a:srgbClr val="FFFFFF"/>
                </a:solidFill>
              </a14:hiddenFill>
            </a:ext>
          </a:extLst>
        </p:spPr>
      </p:pic>
      <p:sp>
        <p:nvSpPr>
          <p:cNvPr id="2" name="Espaço Reservado para Número de Slide 1"/>
          <p:cNvSpPr>
            <a:spLocks noGrp="1"/>
          </p:cNvSpPr>
          <p:nvPr>
            <p:ph type="sldNum" sz="quarter" idx="12"/>
          </p:nvPr>
        </p:nvSpPr>
        <p:spPr>
          <a:xfrm>
            <a:off x="746889" y="5858088"/>
            <a:ext cx="2111881" cy="228600"/>
          </a:xfrm>
        </p:spPr>
        <p:txBody>
          <a:bodyPr vert="horz" lIns="91440" tIns="45720" rIns="91440" bIns="45720" rtlCol="0" anchor="b">
            <a:normAutofit/>
          </a:bodyPr>
          <a:lstStyle/>
          <a:p>
            <a:pPr algn="l" defTabSz="914400">
              <a:lnSpc>
                <a:spcPct val="90000"/>
              </a:lnSpc>
              <a:spcAft>
                <a:spcPts val="600"/>
              </a:spcAft>
              <a:defRPr/>
            </a:pPr>
            <a:fld id="{68516458-21DE-4B10-80D6-11475294CF1E}" type="slidenum">
              <a:rPr lang="en-US">
                <a:solidFill>
                  <a:srgbClr val="404040"/>
                </a:solidFill>
              </a:rPr>
              <a:pPr algn="l" defTabSz="914400">
                <a:lnSpc>
                  <a:spcPct val="90000"/>
                </a:lnSpc>
                <a:spcAft>
                  <a:spcPts val="600"/>
                </a:spcAft>
                <a:defRPr/>
              </a:pPr>
              <a:t>37</a:t>
            </a:fld>
            <a:endParaRPr lang="en-US">
              <a:solidFill>
                <a:srgbClr val="404040"/>
              </a:solidFill>
            </a:endParaRPr>
          </a:p>
        </p:txBody>
      </p:sp>
    </p:spTree>
    <p:extLst>
      <p:ext uri="{BB962C8B-B14F-4D97-AF65-F5344CB8AC3E}">
        <p14:creationId xmlns:p14="http://schemas.microsoft.com/office/powerpoint/2010/main" val="40873295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199" name="Rectangle 198">
            <a:extLst>
              <a:ext uri="{FF2B5EF4-FFF2-40B4-BE49-F238E27FC236}">
                <a16:creationId xmlns:a16="http://schemas.microsoft.com/office/drawing/2014/main" id="{8F54E216-74CA-49EC-81A4-592AEFE506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1" name="Rectangle 200">
            <a:extLst>
              <a:ext uri="{FF2B5EF4-FFF2-40B4-BE49-F238E27FC236}">
                <a16:creationId xmlns:a16="http://schemas.microsoft.com/office/drawing/2014/main" id="{1DBCC6C4-56D3-4F18-8642-B083630B2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03" name="Rectangle 202">
            <a:extLst>
              <a:ext uri="{FF2B5EF4-FFF2-40B4-BE49-F238E27FC236}">
                <a16:creationId xmlns:a16="http://schemas.microsoft.com/office/drawing/2014/main" id="{AA9A53CB-2664-4EDA-ACC7-C1082E5BE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05" name="Rectangle 204">
            <a:extLst>
              <a:ext uri="{FF2B5EF4-FFF2-40B4-BE49-F238E27FC236}">
                <a16:creationId xmlns:a16="http://schemas.microsoft.com/office/drawing/2014/main" id="{460C0EEC-7BE6-42CF-89CF-972623599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07" name="Group 206">
            <a:extLst>
              <a:ext uri="{FF2B5EF4-FFF2-40B4-BE49-F238E27FC236}">
                <a16:creationId xmlns:a16="http://schemas.microsoft.com/office/drawing/2014/main" id="{FB34CFEC-D348-44B1-976E-577CB18941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208" name="Straight Connector 207">
              <a:extLst>
                <a:ext uri="{FF2B5EF4-FFF2-40B4-BE49-F238E27FC236}">
                  <a16:creationId xmlns:a16="http://schemas.microsoft.com/office/drawing/2014/main" id="{20458342-5863-4424-A6E3-A9AFA6337E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CCA2E31E-7FB1-4FD0-BE7E-F888228AA6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44D1846C-BF42-4B54-965F-62FC81CD55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12" name="Rectangle 211">
            <a:extLst>
              <a:ext uri="{FF2B5EF4-FFF2-40B4-BE49-F238E27FC236}">
                <a16:creationId xmlns:a16="http://schemas.microsoft.com/office/drawing/2014/main" id="{6A5F9A82-294C-421A-BB12-6EF8F79E9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14" name="Rectangle 213">
            <a:extLst>
              <a:ext uri="{FF2B5EF4-FFF2-40B4-BE49-F238E27FC236}">
                <a16:creationId xmlns:a16="http://schemas.microsoft.com/office/drawing/2014/main" id="{F8DC6E2B-E5D1-4C72-B4EC-2ED9C08F77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noFill/>
          <a:ln w="6350" cap="sq" cmpd="sng" algn="ctr">
            <a:solidFill>
              <a:schemeClr val="tx1">
                <a:lumMod val="75000"/>
                <a:lumOff val="25000"/>
              </a:schemeClr>
            </a:solidFill>
            <a:prstDash val="solid"/>
            <a:miter lim="800000"/>
          </a:ln>
          <a:effectLst/>
        </p:spPr>
      </p:sp>
      <p:sp>
        <p:nvSpPr>
          <p:cNvPr id="6" name="Título 5">
            <a:extLst>
              <a:ext uri="{FF2B5EF4-FFF2-40B4-BE49-F238E27FC236}">
                <a16:creationId xmlns:a16="http://schemas.microsoft.com/office/drawing/2014/main" id="{F748292B-CEC3-4F77-A290-5C63723D70BC}"/>
              </a:ext>
            </a:extLst>
          </p:cNvPr>
          <p:cNvSpPr>
            <a:spLocks noGrp="1"/>
          </p:cNvSpPr>
          <p:nvPr>
            <p:ph type="title"/>
          </p:nvPr>
        </p:nvSpPr>
        <p:spPr>
          <a:xfrm>
            <a:off x="1227607" y="3578124"/>
            <a:ext cx="9732773" cy="1465112"/>
          </a:xfrm>
        </p:spPr>
        <p:txBody>
          <a:bodyPr vert="horz" lIns="91440" tIns="45720" rIns="91440" bIns="45720" rtlCol="0" anchor="ctr">
            <a:normAutofit/>
          </a:bodyPr>
          <a:lstStyle/>
          <a:p>
            <a:pPr algn="ctr">
              <a:lnSpc>
                <a:spcPct val="83000"/>
              </a:lnSpc>
            </a:pPr>
            <a:r>
              <a:rPr lang="en-US" altLang="pt-BR" sz="6000" cap="all" spc="-100" dirty="0"/>
              <a:t>Canal</a:t>
            </a:r>
          </a:p>
        </p:txBody>
      </p:sp>
      <p:pic>
        <p:nvPicPr>
          <p:cNvPr id="7170" name="Picture 2" descr="Canal do Panamá - construção, história, funcionamento, fotos ...">
            <a:extLst>
              <a:ext uri="{FF2B5EF4-FFF2-40B4-BE49-F238E27FC236}">
                <a16:creationId xmlns:a16="http://schemas.microsoft.com/office/drawing/2014/main" id="{56CCE4B7-6124-446D-BE4B-92E55EF7E2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38" r="4023" b="3"/>
          <a:stretch/>
        </p:blipFill>
        <p:spPr bwMode="auto">
          <a:xfrm>
            <a:off x="616739" y="617981"/>
            <a:ext cx="3542470" cy="2993899"/>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magdeburg"/>
          <p:cNvPicPr>
            <a:picLocks noChangeAspect="1" noChangeArrowheads="1"/>
          </p:cNvPicPr>
          <p:nvPr/>
        </p:nvPicPr>
        <p:blipFill rotWithShape="1">
          <a:blip r:embed="rId4">
            <a:extLst>
              <a:ext uri="{28A0092B-C50C-407E-A947-70E740481C1C}">
                <a14:useLocalDpi xmlns:a14="http://schemas.microsoft.com/office/drawing/2010/main" val="0"/>
              </a:ext>
            </a:extLst>
          </a:blip>
          <a:srcRect l="11257" r="3" b="3"/>
          <a:stretch/>
        </p:blipFill>
        <p:spPr bwMode="auto">
          <a:xfrm>
            <a:off x="4322759" y="617981"/>
            <a:ext cx="3542471" cy="2993899"/>
          </a:xfrm>
          <a:prstGeom prst="rect">
            <a:avLst/>
          </a:prstGeom>
          <a:noFill/>
          <a:extLst>
            <a:ext uri="{909E8E84-426E-40DD-AFC4-6F175D3DCCD1}">
              <a14:hiddenFill xmlns:a14="http://schemas.microsoft.com/office/drawing/2010/main">
                <a:solidFill>
                  <a:srgbClr val="FFFFFF"/>
                </a:solidFill>
              </a14:hiddenFill>
            </a:ext>
          </a:extLst>
        </p:spPr>
      </p:pic>
      <p:sp>
        <p:nvSpPr>
          <p:cNvPr id="216" name="Rectangle 215">
            <a:extLst>
              <a:ext uri="{FF2B5EF4-FFF2-40B4-BE49-F238E27FC236}">
                <a16:creationId xmlns:a16="http://schemas.microsoft.com/office/drawing/2014/main" id="{248230BB-A9F6-4BE0-AB28-C61352ACD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446824"/>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18" name="Straight Connector 217">
            <a:extLst>
              <a:ext uri="{FF2B5EF4-FFF2-40B4-BE49-F238E27FC236}">
                <a16:creationId xmlns:a16="http://schemas.microsoft.com/office/drawing/2014/main" id="{2F4E41A4-01DC-44E3-9D9F-4F4B48FD7DA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446823"/>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343EA589-0E7D-418E-A072-AD9CAEC7C3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446823"/>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065AC948-523F-4767-B790-B505099B7A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092118"/>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4" name="Picture 4" descr="Iate atravessando um aqueduto">
            <a:extLst>
              <a:ext uri="{FF2B5EF4-FFF2-40B4-BE49-F238E27FC236}">
                <a16:creationId xmlns:a16="http://schemas.microsoft.com/office/drawing/2014/main" id="{8AFCF0FA-F1B3-4328-98F2-88D9FEE4103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234" r="12995" b="-3"/>
          <a:stretch/>
        </p:blipFill>
        <p:spPr bwMode="auto">
          <a:xfrm>
            <a:off x="8028779" y="617981"/>
            <a:ext cx="3542471" cy="2993899"/>
          </a:xfrm>
          <a:prstGeom prst="rect">
            <a:avLst/>
          </a:prstGeom>
          <a:noFill/>
          <a:extLst>
            <a:ext uri="{909E8E84-426E-40DD-AFC4-6F175D3DCCD1}">
              <a14:hiddenFill xmlns:a14="http://schemas.microsoft.com/office/drawing/2010/main">
                <a:solidFill>
                  <a:srgbClr val="FFFFFF"/>
                </a:solidFill>
              </a14:hiddenFill>
            </a:ext>
          </a:extLst>
        </p:spPr>
      </p:pic>
      <p:sp>
        <p:nvSpPr>
          <p:cNvPr id="2" name="Espaço Reservado para Número de Slide 1"/>
          <p:cNvSpPr>
            <a:spLocks noGrp="1"/>
          </p:cNvSpPr>
          <p:nvPr>
            <p:ph type="sldNum" sz="quarter" idx="12"/>
          </p:nvPr>
        </p:nvSpPr>
        <p:spPr>
          <a:xfrm>
            <a:off x="746889" y="5858088"/>
            <a:ext cx="2111881" cy="228600"/>
          </a:xfrm>
        </p:spPr>
        <p:txBody>
          <a:bodyPr vert="horz" lIns="91440" tIns="45720" rIns="91440" bIns="45720" rtlCol="0" anchor="b">
            <a:normAutofit/>
          </a:bodyPr>
          <a:lstStyle/>
          <a:p>
            <a:pPr algn="l">
              <a:lnSpc>
                <a:spcPct val="90000"/>
              </a:lnSpc>
              <a:spcAft>
                <a:spcPts val="600"/>
              </a:spcAft>
              <a:defRPr/>
            </a:pPr>
            <a:fld id="{68516458-21DE-4B10-80D6-11475294CF1E}" type="slidenum">
              <a:rPr lang="en-US" kern="1200">
                <a:solidFill>
                  <a:srgbClr val="404040"/>
                </a:solidFill>
                <a:latin typeface="+mn-lt"/>
                <a:ea typeface="+mn-ea"/>
                <a:cs typeface="+mn-cs"/>
              </a:rPr>
              <a:pPr algn="l">
                <a:lnSpc>
                  <a:spcPct val="90000"/>
                </a:lnSpc>
                <a:spcAft>
                  <a:spcPts val="600"/>
                </a:spcAft>
                <a:defRPr/>
              </a:pPr>
              <a:t>38</a:t>
            </a:fld>
            <a:endParaRPr lang="en-US" kern="1200">
              <a:solidFill>
                <a:srgbClr val="404040"/>
              </a:solidFill>
              <a:latin typeface="+mn-lt"/>
              <a:ea typeface="+mn-ea"/>
              <a:cs typeface="+mn-cs"/>
            </a:endParaRPr>
          </a:p>
        </p:txBody>
      </p:sp>
      <p:sp>
        <p:nvSpPr>
          <p:cNvPr id="27" name="CaixaDeTexto 26">
            <a:extLst>
              <a:ext uri="{FF2B5EF4-FFF2-40B4-BE49-F238E27FC236}">
                <a16:creationId xmlns:a16="http://schemas.microsoft.com/office/drawing/2014/main" id="{4A7F33AC-1306-41ED-AE5C-65D890C1CEA1}"/>
              </a:ext>
            </a:extLst>
          </p:cNvPr>
          <p:cNvSpPr txBox="1"/>
          <p:nvPr/>
        </p:nvSpPr>
        <p:spPr>
          <a:xfrm>
            <a:off x="1082372" y="4836622"/>
            <a:ext cx="10362739" cy="1384995"/>
          </a:xfrm>
          <a:prstGeom prst="rect">
            <a:avLst/>
          </a:prstGeom>
          <a:noFill/>
        </p:spPr>
        <p:txBody>
          <a:bodyPr wrap="square">
            <a:spAutoFit/>
          </a:bodyPr>
          <a:lstStyle/>
          <a:p>
            <a:pPr algn="just"/>
            <a:r>
              <a:rPr lang="pt-BR" sz="1400" b="1" dirty="0"/>
              <a:t>Canal do Panamá </a:t>
            </a:r>
            <a:r>
              <a:rPr lang="pt-BR" sz="1400" dirty="0"/>
              <a:t>– Ideia inicial Francesa. O fracasso da construção francesa do Canal do Paraná se deu em virtude dos inúmeros operários mortos, em razão do clima do local, que favoreceu a proliferação de doenças tropicais, como a febre amarela e malária. EUA realizaram a obra em degraus. O Canal do Panamá é uma via artificial marítima situada no Panamá, na América Central. A obra inaugurada em 1914, possui hoje 82 km de comprimento, e sua largura varia. No Estreito de </a:t>
            </a:r>
            <a:r>
              <a:rPr lang="pt-BR" sz="1400" dirty="0" err="1"/>
              <a:t>Culebra</a:t>
            </a:r>
            <a:r>
              <a:rPr lang="pt-BR" sz="1400" dirty="0"/>
              <a:t> o canal tem 90 metros de largura, já no Lago de </a:t>
            </a:r>
            <a:r>
              <a:rPr lang="pt-BR" sz="1400" dirty="0" err="1"/>
              <a:t>Gatún</a:t>
            </a:r>
            <a:r>
              <a:rPr lang="pt-BR" sz="1400" dirty="0"/>
              <a:t> o caminho se alarga para 350 metros.</a:t>
            </a:r>
          </a:p>
        </p:txBody>
      </p:sp>
    </p:spTree>
    <p:extLst>
      <p:ext uri="{BB962C8B-B14F-4D97-AF65-F5344CB8AC3E}">
        <p14:creationId xmlns:p14="http://schemas.microsoft.com/office/powerpoint/2010/main" val="33692461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1B5D6631-F74B-410E-B60D-7C97D6D77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6F300CB1-0412-47A2-BA30-07135C98E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76" name="Rectangle 75">
            <a:extLst>
              <a:ext uri="{FF2B5EF4-FFF2-40B4-BE49-F238E27FC236}">
                <a16:creationId xmlns:a16="http://schemas.microsoft.com/office/drawing/2014/main" id="{C1AC820A-F7A7-46F3-933A-2CCC7201D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78" name="Rectangle 77">
            <a:extLst>
              <a:ext uri="{FF2B5EF4-FFF2-40B4-BE49-F238E27FC236}">
                <a16:creationId xmlns:a16="http://schemas.microsoft.com/office/drawing/2014/main" id="{8DAFCA3D-277C-4C06-BC17-5108F3A700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80" name="Group 79">
            <a:extLst>
              <a:ext uri="{FF2B5EF4-FFF2-40B4-BE49-F238E27FC236}">
                <a16:creationId xmlns:a16="http://schemas.microsoft.com/office/drawing/2014/main" id="{5457DF47-900A-447E-9B61-2B94B7495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81" name="Straight Connector 80">
              <a:extLst>
                <a:ext uri="{FF2B5EF4-FFF2-40B4-BE49-F238E27FC236}">
                  <a16:creationId xmlns:a16="http://schemas.microsoft.com/office/drawing/2014/main" id="{84772325-EEFF-4BA8-841C-29A78A2E43F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D3094C5-7785-41DD-B095-217D26651E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D3CF66E-289D-4AB8-85D9-C0B9AE18B60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85" name="Rectangle 84">
            <a:extLst>
              <a:ext uri="{FF2B5EF4-FFF2-40B4-BE49-F238E27FC236}">
                <a16:creationId xmlns:a16="http://schemas.microsoft.com/office/drawing/2014/main" id="{C4DAE230-71F7-4B5D-8884-60E4F7DD11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87" name="Rectangle 86">
            <a:extLst>
              <a:ext uri="{FF2B5EF4-FFF2-40B4-BE49-F238E27FC236}">
                <a16:creationId xmlns:a16="http://schemas.microsoft.com/office/drawing/2014/main" id="{75B2E110-E151-4703-8A63-49ABA9BB73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noFill/>
          <a:ln w="6350" cap="sq" cmpd="sng" algn="ctr">
            <a:solidFill>
              <a:schemeClr val="tx1">
                <a:lumMod val="75000"/>
                <a:lumOff val="25000"/>
              </a:schemeClr>
            </a:solidFill>
            <a:prstDash val="solid"/>
            <a:miter lim="800000"/>
          </a:ln>
          <a:effectLst/>
        </p:spPr>
      </p:sp>
      <p:sp>
        <p:nvSpPr>
          <p:cNvPr id="5" name="Título 4">
            <a:extLst>
              <a:ext uri="{FF2B5EF4-FFF2-40B4-BE49-F238E27FC236}">
                <a16:creationId xmlns:a16="http://schemas.microsoft.com/office/drawing/2014/main" id="{6A5EB65D-4612-4CC3-902F-F7553B5DE3CC}"/>
              </a:ext>
            </a:extLst>
          </p:cNvPr>
          <p:cNvSpPr>
            <a:spLocks noGrp="1"/>
          </p:cNvSpPr>
          <p:nvPr>
            <p:ph type="title"/>
          </p:nvPr>
        </p:nvSpPr>
        <p:spPr>
          <a:xfrm>
            <a:off x="1241170" y="3726485"/>
            <a:ext cx="9732773" cy="1465112"/>
          </a:xfrm>
        </p:spPr>
        <p:txBody>
          <a:bodyPr vert="horz" lIns="91440" tIns="45720" rIns="91440" bIns="45720" rtlCol="0" anchor="ctr">
            <a:normAutofit/>
          </a:bodyPr>
          <a:lstStyle/>
          <a:p>
            <a:pPr algn="ctr">
              <a:lnSpc>
                <a:spcPct val="83000"/>
              </a:lnSpc>
            </a:pPr>
            <a:r>
              <a:rPr lang="en-US" altLang="pt-BR" sz="6000" cap="all" spc="-100" dirty="0" err="1"/>
              <a:t>Aeroviária</a:t>
            </a:r>
            <a:endParaRPr lang="en-US" altLang="pt-BR" sz="6000" cap="all" spc="-100" dirty="0"/>
          </a:p>
        </p:txBody>
      </p:sp>
      <p:sp>
        <p:nvSpPr>
          <p:cNvPr id="89" name="Rectangle 88">
            <a:extLst>
              <a:ext uri="{FF2B5EF4-FFF2-40B4-BE49-F238E27FC236}">
                <a16:creationId xmlns:a16="http://schemas.microsoft.com/office/drawing/2014/main" id="{8E5A367F-2C45-4F9B-8882-C2B98DF82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446824"/>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1" name="Straight Connector 90">
            <a:extLst>
              <a:ext uri="{FF2B5EF4-FFF2-40B4-BE49-F238E27FC236}">
                <a16:creationId xmlns:a16="http://schemas.microsoft.com/office/drawing/2014/main" id="{701E288A-A346-4DA1-8C36-FEA990BCAC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446823"/>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75712D89-374F-4DC4-BF2A-9F48C41E91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446823"/>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C2FC56B-D168-47CD-B287-283CD2D5BE5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092118"/>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30722" name="Picture 2" descr="http://cdn-www.airliners.net/photos/airliners/4/6/3/0984364.jpg?v=v20"/>
          <p:cNvPicPr>
            <a:picLocks noChangeAspect="1" noChangeArrowheads="1"/>
          </p:cNvPicPr>
          <p:nvPr/>
        </p:nvPicPr>
        <p:blipFill rotWithShape="1">
          <a:blip r:embed="rId3">
            <a:extLst>
              <a:ext uri="{28A0092B-C50C-407E-A947-70E740481C1C}">
                <a14:useLocalDpi xmlns:a14="http://schemas.microsoft.com/office/drawing/2010/main" val="0"/>
              </a:ext>
            </a:extLst>
          </a:blip>
          <a:srcRect t="38836" r="2" b="11374"/>
          <a:stretch/>
        </p:blipFill>
        <p:spPr bwMode="auto">
          <a:xfrm>
            <a:off x="2827765" y="1395172"/>
            <a:ext cx="6547054" cy="2216708"/>
          </a:xfrm>
          <a:prstGeom prst="rect">
            <a:avLst/>
          </a:prstGeom>
          <a:noFill/>
          <a:extLst>
            <a:ext uri="{909E8E84-426E-40DD-AFC4-6F175D3DCCD1}">
              <a14:hiddenFill xmlns:a14="http://schemas.microsoft.com/office/drawing/2010/main">
                <a:solidFill>
                  <a:srgbClr val="FFFFFF"/>
                </a:solidFill>
              </a14:hiddenFill>
            </a:ext>
          </a:extLst>
        </p:spPr>
      </p:pic>
      <p:sp>
        <p:nvSpPr>
          <p:cNvPr id="2" name="Espaço Reservado para Número de Slide 1"/>
          <p:cNvSpPr>
            <a:spLocks noGrp="1"/>
          </p:cNvSpPr>
          <p:nvPr>
            <p:ph type="sldNum" sz="quarter" idx="12"/>
          </p:nvPr>
        </p:nvSpPr>
        <p:spPr>
          <a:xfrm>
            <a:off x="746889" y="5858088"/>
            <a:ext cx="2111881" cy="228600"/>
          </a:xfrm>
        </p:spPr>
        <p:txBody>
          <a:bodyPr vert="horz" lIns="91440" tIns="45720" rIns="91440" bIns="45720" rtlCol="0" anchor="b">
            <a:normAutofit/>
          </a:bodyPr>
          <a:lstStyle/>
          <a:p>
            <a:pPr algn="l" defTabSz="914400">
              <a:lnSpc>
                <a:spcPct val="90000"/>
              </a:lnSpc>
              <a:spcAft>
                <a:spcPts val="600"/>
              </a:spcAft>
              <a:defRPr/>
            </a:pPr>
            <a:fld id="{68516458-21DE-4B10-80D6-11475294CF1E}" type="slidenum">
              <a:rPr lang="en-US">
                <a:solidFill>
                  <a:srgbClr val="404040"/>
                </a:solidFill>
              </a:rPr>
              <a:pPr algn="l" defTabSz="914400">
                <a:lnSpc>
                  <a:spcPct val="90000"/>
                </a:lnSpc>
                <a:spcAft>
                  <a:spcPts val="600"/>
                </a:spcAft>
                <a:defRPr/>
              </a:pPr>
              <a:t>39</a:t>
            </a:fld>
            <a:endParaRPr lang="en-US">
              <a:solidFill>
                <a:srgbClr val="404040"/>
              </a:solidFill>
            </a:endParaRPr>
          </a:p>
        </p:txBody>
      </p:sp>
      <p:sp>
        <p:nvSpPr>
          <p:cNvPr id="24" name="CaixaDeTexto 23">
            <a:extLst>
              <a:ext uri="{FF2B5EF4-FFF2-40B4-BE49-F238E27FC236}">
                <a16:creationId xmlns:a16="http://schemas.microsoft.com/office/drawing/2014/main" id="{3E763D89-3724-44E6-818F-2D5C939D6AC3}"/>
              </a:ext>
            </a:extLst>
          </p:cNvPr>
          <p:cNvSpPr txBox="1"/>
          <p:nvPr/>
        </p:nvSpPr>
        <p:spPr>
          <a:xfrm>
            <a:off x="7032515" y="1010121"/>
            <a:ext cx="7270224" cy="369332"/>
          </a:xfrm>
          <a:prstGeom prst="rect">
            <a:avLst/>
          </a:prstGeom>
          <a:noFill/>
        </p:spPr>
        <p:txBody>
          <a:bodyPr wrap="square">
            <a:spAutoFit/>
          </a:bodyPr>
          <a:lstStyle/>
          <a:p>
            <a:pPr algn="l"/>
            <a:r>
              <a:rPr lang="pt-BR" b="0" i="0" dirty="0" err="1">
                <a:effectLst/>
                <a:latin typeface="Arial" panose="020B0604020202020204" pitchFamily="34" charset="0"/>
              </a:rPr>
              <a:t>Schkeuditz</a:t>
            </a:r>
            <a:r>
              <a:rPr lang="pt-BR" b="0" i="0" dirty="0">
                <a:effectLst/>
                <a:latin typeface="Arial" panose="020B0604020202020204" pitchFamily="34" charset="0"/>
              </a:rPr>
              <a:t> (Alemanha)</a:t>
            </a:r>
          </a:p>
        </p:txBody>
      </p:sp>
    </p:spTree>
    <p:extLst>
      <p:ext uri="{BB962C8B-B14F-4D97-AF65-F5344CB8AC3E}">
        <p14:creationId xmlns:p14="http://schemas.microsoft.com/office/powerpoint/2010/main" val="3648476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CE4DC00-5E49-42F4-B341-44AAE3275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11724043"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EAFF5468-CF68-4BD3-B3C7-3E79BBBE231A}"/>
              </a:ext>
            </a:extLst>
          </p:cNvPr>
          <p:cNvSpPr>
            <a:spLocks noGrp="1"/>
          </p:cNvSpPr>
          <p:nvPr>
            <p:ph type="title"/>
          </p:nvPr>
        </p:nvSpPr>
        <p:spPr>
          <a:xfrm>
            <a:off x="868680" y="642593"/>
            <a:ext cx="6281928" cy="1744183"/>
          </a:xfrm>
        </p:spPr>
        <p:txBody>
          <a:bodyPr>
            <a:normAutofit/>
          </a:bodyPr>
          <a:lstStyle/>
          <a:p>
            <a:pPr algn="ctr"/>
            <a:r>
              <a:rPr lang="pt-BR" sz="3700" dirty="0"/>
              <a:t>Ponte “Arcos da Carioca”, no Rio de Janeiro/RJ</a:t>
            </a:r>
          </a:p>
        </p:txBody>
      </p:sp>
      <p:pic>
        <p:nvPicPr>
          <p:cNvPr id="5" name="Picture 5" descr="Convento de Santa Teresa e Arcos da Lapa em 1820">
            <a:extLst>
              <a:ext uri="{FF2B5EF4-FFF2-40B4-BE49-F238E27FC236}">
                <a16:creationId xmlns:a16="http://schemas.microsoft.com/office/drawing/2014/main" id="{1FCC1782-735A-4749-A60A-24E6B367CE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33" r="1" b="16740"/>
          <a:stretch/>
        </p:blipFill>
        <p:spPr bwMode="auto">
          <a:xfrm>
            <a:off x="7903029" y="237745"/>
            <a:ext cx="4058758" cy="2045209"/>
          </a:xfrm>
          <a:prstGeom prst="rect">
            <a:avLst/>
          </a:prstGeom>
          <a:noFill/>
          <a:extLst>
            <a:ext uri="{909E8E84-426E-40DD-AFC4-6F175D3DCCD1}">
              <a14:hiddenFill xmlns:a14="http://schemas.microsoft.com/office/drawing/2010/main">
                <a:solidFill>
                  <a:srgbClr val="FFFFFF"/>
                </a:solidFill>
              </a14:hiddenFill>
            </a:ext>
          </a:extLst>
        </p:spPr>
      </p:pic>
      <p:sp>
        <p:nvSpPr>
          <p:cNvPr id="3" name="Espaço Reservado para Conteúdo 2">
            <a:extLst>
              <a:ext uri="{FF2B5EF4-FFF2-40B4-BE49-F238E27FC236}">
                <a16:creationId xmlns:a16="http://schemas.microsoft.com/office/drawing/2014/main" id="{F1568C05-67D2-4BCE-A01D-058DF1C28D13}"/>
              </a:ext>
            </a:extLst>
          </p:cNvPr>
          <p:cNvSpPr>
            <a:spLocks noGrp="1"/>
          </p:cNvSpPr>
          <p:nvPr>
            <p:ph idx="1"/>
          </p:nvPr>
        </p:nvSpPr>
        <p:spPr>
          <a:xfrm>
            <a:off x="868680" y="2386584"/>
            <a:ext cx="6281928" cy="3648456"/>
          </a:xfrm>
        </p:spPr>
        <p:txBody>
          <a:bodyPr>
            <a:normAutofit/>
          </a:bodyPr>
          <a:lstStyle/>
          <a:p>
            <a:pPr algn="just"/>
            <a:r>
              <a:rPr lang="pt-BR" sz="2100" dirty="0"/>
              <a:t>Viaduto de pedra destinado exclusivamente à passagem de água (aqueduto). Hoje é para passagem de “bondinho”. Comprimento de 270 m, da época do Brasil colonial. Construído de forma mais intensiva entre 1705 e 1709.</a:t>
            </a:r>
          </a:p>
          <a:p>
            <a:pPr algn="just"/>
            <a:endParaRPr lang="pt-BR" sz="2100" dirty="0"/>
          </a:p>
        </p:txBody>
      </p:sp>
      <p:pic>
        <p:nvPicPr>
          <p:cNvPr id="7" name="Picture 3">
            <a:extLst>
              <a:ext uri="{FF2B5EF4-FFF2-40B4-BE49-F238E27FC236}">
                <a16:creationId xmlns:a16="http://schemas.microsoft.com/office/drawing/2014/main" id="{4EA7B542-2145-411A-BC7E-BB94FE31AD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306" r="1" b="10740"/>
          <a:stretch/>
        </p:blipFill>
        <p:spPr bwMode="auto">
          <a:xfrm>
            <a:off x="7903029" y="2359153"/>
            <a:ext cx="4058758" cy="205092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Arcos-da-Lapa-1925">
            <a:extLst>
              <a:ext uri="{FF2B5EF4-FFF2-40B4-BE49-F238E27FC236}">
                <a16:creationId xmlns:a16="http://schemas.microsoft.com/office/drawing/2014/main" id="{4450FB44-9FC6-4FF9-BAD2-E938323BAA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040" r="1" b="8924"/>
          <a:stretch/>
        </p:blipFill>
        <p:spPr bwMode="auto">
          <a:xfrm>
            <a:off x="7903029" y="4486274"/>
            <a:ext cx="4058758" cy="21339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upload.wikimedia.org/wikipedia/commons/thumb/f/fd/Bonde_Sta_Tereza01.jpg/800px-Bonde_Sta_Tereza01.jpg">
            <a:extLst>
              <a:ext uri="{FF2B5EF4-FFF2-40B4-BE49-F238E27FC236}">
                <a16:creationId xmlns:a16="http://schemas.microsoft.com/office/drawing/2014/main" id="{04497114-0A4E-460A-9C39-4D42AEA4A4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744" y="4943252"/>
            <a:ext cx="7665285" cy="1676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3570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2C9F0CC-9F30-4B99-AC35-5A6C416A0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useBgFill="1">
        <p:nvSpPr>
          <p:cNvPr id="75" name="Rectangle 74">
            <a:extLst>
              <a:ext uri="{FF2B5EF4-FFF2-40B4-BE49-F238E27FC236}">
                <a16:creationId xmlns:a16="http://schemas.microsoft.com/office/drawing/2014/main" id="{7455F7F3-3A58-4BBB-95C7-CF706F9F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AE3D314-6F93-4D91-8C0F-E92657F465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2"/>
          </a:solidFill>
          <a:ln w="6350" cap="flat" cmpd="sng" algn="ctr">
            <a:noFill/>
            <a:prstDash val="solid"/>
          </a:ln>
          <a:effectLst>
            <a:softEdge rad="0"/>
          </a:effectLst>
        </p:spPr>
      </p:sp>
      <p:sp>
        <p:nvSpPr>
          <p:cNvPr id="6146" name="Title 1"/>
          <p:cNvSpPr>
            <a:spLocks noGrp="1"/>
          </p:cNvSpPr>
          <p:nvPr>
            <p:ph type="title"/>
          </p:nvPr>
        </p:nvSpPr>
        <p:spPr>
          <a:xfrm>
            <a:off x="573408" y="559477"/>
            <a:ext cx="3914185" cy="5709931"/>
          </a:xfrm>
        </p:spPr>
        <p:txBody>
          <a:bodyPr vert="horz" lIns="91440" tIns="45720" rIns="91440" bIns="45720" rtlCol="0" anchor="ctr">
            <a:normAutofit/>
          </a:bodyPr>
          <a:lstStyle/>
          <a:p>
            <a:pPr algn="ctr"/>
            <a:r>
              <a:rPr lang="en-US" altLang="pt-BR" sz="3400" b="1" dirty="0"/>
              <a:t>CLASSIFICAÇÕES</a:t>
            </a:r>
            <a:br>
              <a:rPr lang="en-US" altLang="pt-BR" sz="3400" b="1" dirty="0"/>
            </a:br>
            <a:r>
              <a:rPr lang="pt-BR" altLang="pt-BR" sz="3400" b="1" dirty="0"/>
              <a:t>Segundo o desenvolvimento planimétrico</a:t>
            </a:r>
            <a:endParaRPr lang="en-US" altLang="pt-BR" sz="3400" b="1" dirty="0"/>
          </a:p>
        </p:txBody>
      </p:sp>
      <p:sp>
        <p:nvSpPr>
          <p:cNvPr id="2" name="Espaço Reservado para Número de Slide 1"/>
          <p:cNvSpPr>
            <a:spLocks noGrp="1"/>
          </p:cNvSpPr>
          <p:nvPr>
            <p:ph type="sldNum" sz="quarter" idx="12"/>
          </p:nvPr>
        </p:nvSpPr>
        <p:spPr>
          <a:xfrm>
            <a:off x="10972825" y="6307672"/>
            <a:ext cx="822960" cy="274320"/>
          </a:xfrm>
        </p:spPr>
        <p:txBody>
          <a:bodyPr vert="horz" lIns="91440" tIns="45720" rIns="91440" bIns="45720" rtlCol="0" anchor="b">
            <a:normAutofit/>
          </a:bodyPr>
          <a:lstStyle/>
          <a:p>
            <a:pPr>
              <a:spcAft>
                <a:spcPts val="600"/>
              </a:spcAft>
              <a:defRPr/>
            </a:pPr>
            <a:fld id="{68516458-21DE-4B10-80D6-11475294CF1E}" type="slidenum">
              <a:rPr lang="en-US" kern="1200" smtClean="0">
                <a:solidFill>
                  <a:schemeClr val="tx1">
                    <a:lumMod val="75000"/>
                    <a:lumOff val="25000"/>
                  </a:schemeClr>
                </a:solidFill>
                <a:latin typeface="+mn-lt"/>
                <a:ea typeface="+mn-ea"/>
                <a:cs typeface="+mn-cs"/>
              </a:rPr>
              <a:pPr>
                <a:spcAft>
                  <a:spcPts val="600"/>
                </a:spcAft>
                <a:defRPr/>
              </a:pPr>
              <a:t>40</a:t>
            </a:fld>
            <a:endParaRPr lang="en-US" kern="1200" dirty="0">
              <a:solidFill>
                <a:schemeClr val="tx1">
                  <a:lumMod val="75000"/>
                  <a:lumOff val="25000"/>
                </a:schemeClr>
              </a:solidFill>
              <a:latin typeface="+mn-lt"/>
              <a:ea typeface="+mn-ea"/>
              <a:cs typeface="+mn-cs"/>
            </a:endParaRPr>
          </a:p>
        </p:txBody>
      </p:sp>
      <p:graphicFrame>
        <p:nvGraphicFramePr>
          <p:cNvPr id="6149" name="TextBox 2">
            <a:extLst>
              <a:ext uri="{FF2B5EF4-FFF2-40B4-BE49-F238E27FC236}">
                <a16:creationId xmlns:a16="http://schemas.microsoft.com/office/drawing/2014/main" id="{0E13F2B4-53EE-4BFC-AEEF-B7DC1A137911}"/>
              </a:ext>
            </a:extLst>
          </p:cNvPr>
          <p:cNvGraphicFramePr/>
          <p:nvPr>
            <p:extLst>
              <p:ext uri="{D42A27DB-BD31-4B8C-83A1-F6EECF244321}">
                <p14:modId xmlns:p14="http://schemas.microsoft.com/office/powerpoint/2010/main" val="685728925"/>
              </p:ext>
            </p:extLst>
          </p:nvPr>
        </p:nvGraphicFramePr>
        <p:xfrm>
          <a:off x="5595339" y="217732"/>
          <a:ext cx="6200446" cy="35949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B0BF5E08-232A-4CE5-B2DE-54B6250A60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1050" y="4066800"/>
            <a:ext cx="3943394" cy="2496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02986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2C9F0CC-9F30-4B99-AC35-5A6C416A0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useBgFill="1">
        <p:nvSpPr>
          <p:cNvPr id="75" name="Rectangle 74">
            <a:extLst>
              <a:ext uri="{FF2B5EF4-FFF2-40B4-BE49-F238E27FC236}">
                <a16:creationId xmlns:a16="http://schemas.microsoft.com/office/drawing/2014/main" id="{7455F7F3-3A58-4BBB-95C7-CF706F9F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AE3D314-6F93-4D91-8C0F-E92657F465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2"/>
          </a:solidFill>
          <a:ln w="6350" cap="flat" cmpd="sng" algn="ctr">
            <a:noFill/>
            <a:prstDash val="solid"/>
          </a:ln>
          <a:effectLst>
            <a:softEdge rad="0"/>
          </a:effectLst>
        </p:spPr>
      </p:sp>
      <p:sp>
        <p:nvSpPr>
          <p:cNvPr id="6146" name="Title 1"/>
          <p:cNvSpPr>
            <a:spLocks noGrp="1"/>
          </p:cNvSpPr>
          <p:nvPr>
            <p:ph type="title"/>
          </p:nvPr>
        </p:nvSpPr>
        <p:spPr>
          <a:xfrm>
            <a:off x="573408" y="559477"/>
            <a:ext cx="3914185" cy="5709931"/>
          </a:xfrm>
        </p:spPr>
        <p:txBody>
          <a:bodyPr vert="horz" lIns="91440" tIns="45720" rIns="91440" bIns="45720" rtlCol="0" anchor="ctr">
            <a:normAutofit/>
          </a:bodyPr>
          <a:lstStyle/>
          <a:p>
            <a:pPr algn="ctr"/>
            <a:r>
              <a:rPr lang="en-US" altLang="pt-BR" sz="3400" b="1" dirty="0"/>
              <a:t>CLASSIFICAÇÕES</a:t>
            </a:r>
            <a:br>
              <a:rPr lang="en-US" altLang="pt-BR" sz="3400" b="1" dirty="0"/>
            </a:br>
            <a:r>
              <a:rPr lang="pt-BR" altLang="pt-BR" sz="3400" b="1" dirty="0"/>
              <a:t>Segundo o desenvolvimento altimétrico</a:t>
            </a:r>
            <a:endParaRPr lang="en-US" altLang="pt-BR" sz="3400" b="1" dirty="0"/>
          </a:p>
        </p:txBody>
      </p:sp>
      <p:sp>
        <p:nvSpPr>
          <p:cNvPr id="2" name="Espaço Reservado para Número de Slide 1"/>
          <p:cNvSpPr>
            <a:spLocks noGrp="1"/>
          </p:cNvSpPr>
          <p:nvPr>
            <p:ph type="sldNum" sz="quarter" idx="12"/>
          </p:nvPr>
        </p:nvSpPr>
        <p:spPr>
          <a:xfrm>
            <a:off x="10972825" y="6307672"/>
            <a:ext cx="822960" cy="274320"/>
          </a:xfrm>
        </p:spPr>
        <p:txBody>
          <a:bodyPr vert="horz" lIns="91440" tIns="45720" rIns="91440" bIns="45720" rtlCol="0" anchor="b">
            <a:normAutofit/>
          </a:bodyPr>
          <a:lstStyle/>
          <a:p>
            <a:pPr>
              <a:spcAft>
                <a:spcPts val="600"/>
              </a:spcAft>
              <a:defRPr/>
            </a:pPr>
            <a:fld id="{68516458-21DE-4B10-80D6-11475294CF1E}" type="slidenum">
              <a:rPr lang="en-US" kern="1200" smtClean="0">
                <a:solidFill>
                  <a:schemeClr val="tx1">
                    <a:lumMod val="75000"/>
                    <a:lumOff val="25000"/>
                  </a:schemeClr>
                </a:solidFill>
                <a:latin typeface="+mn-lt"/>
                <a:ea typeface="+mn-ea"/>
                <a:cs typeface="+mn-cs"/>
              </a:rPr>
              <a:pPr>
                <a:spcAft>
                  <a:spcPts val="600"/>
                </a:spcAft>
                <a:defRPr/>
              </a:pPr>
              <a:t>41</a:t>
            </a:fld>
            <a:endParaRPr lang="en-US" kern="1200" dirty="0">
              <a:solidFill>
                <a:schemeClr val="tx1">
                  <a:lumMod val="75000"/>
                  <a:lumOff val="25000"/>
                </a:schemeClr>
              </a:solidFill>
              <a:latin typeface="+mn-lt"/>
              <a:ea typeface="+mn-ea"/>
              <a:cs typeface="+mn-cs"/>
            </a:endParaRPr>
          </a:p>
        </p:txBody>
      </p:sp>
      <p:graphicFrame>
        <p:nvGraphicFramePr>
          <p:cNvPr id="6149" name="TextBox 2">
            <a:extLst>
              <a:ext uri="{FF2B5EF4-FFF2-40B4-BE49-F238E27FC236}">
                <a16:creationId xmlns:a16="http://schemas.microsoft.com/office/drawing/2014/main" id="{0E13F2B4-53EE-4BFC-AEEF-B7DC1A137911}"/>
              </a:ext>
            </a:extLst>
          </p:cNvPr>
          <p:cNvGraphicFramePr/>
          <p:nvPr>
            <p:extLst>
              <p:ext uri="{D42A27DB-BD31-4B8C-83A1-F6EECF244321}">
                <p14:modId xmlns:p14="http://schemas.microsoft.com/office/powerpoint/2010/main" val="3875623441"/>
              </p:ext>
            </p:extLst>
          </p:nvPr>
        </p:nvGraphicFramePr>
        <p:xfrm>
          <a:off x="5595339" y="217732"/>
          <a:ext cx="6200446" cy="35949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a:extLst>
              <a:ext uri="{FF2B5EF4-FFF2-40B4-BE49-F238E27FC236}">
                <a16:creationId xmlns:a16="http://schemas.microsoft.com/office/drawing/2014/main" id="{64270B9B-DD04-4BF0-86D9-083ED5E9F7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53729" y="4030386"/>
            <a:ext cx="5904140" cy="2347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34526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2C9F0CC-9F30-4B99-AC35-5A6C416A0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useBgFill="1">
        <p:nvSpPr>
          <p:cNvPr id="75" name="Rectangle 74">
            <a:extLst>
              <a:ext uri="{FF2B5EF4-FFF2-40B4-BE49-F238E27FC236}">
                <a16:creationId xmlns:a16="http://schemas.microsoft.com/office/drawing/2014/main" id="{7455F7F3-3A58-4BBB-95C7-CF706F9F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AE3D314-6F93-4D91-8C0F-E92657F465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2"/>
          </a:solidFill>
          <a:ln w="6350" cap="flat" cmpd="sng" algn="ctr">
            <a:noFill/>
            <a:prstDash val="solid"/>
          </a:ln>
          <a:effectLst>
            <a:softEdge rad="0"/>
          </a:effectLst>
        </p:spPr>
      </p:sp>
      <p:sp>
        <p:nvSpPr>
          <p:cNvPr id="6146" name="Title 1"/>
          <p:cNvSpPr>
            <a:spLocks noGrp="1"/>
          </p:cNvSpPr>
          <p:nvPr>
            <p:ph type="title"/>
          </p:nvPr>
        </p:nvSpPr>
        <p:spPr>
          <a:xfrm>
            <a:off x="573409" y="559477"/>
            <a:ext cx="3765200" cy="5709931"/>
          </a:xfrm>
        </p:spPr>
        <p:txBody>
          <a:bodyPr vert="horz" lIns="91440" tIns="45720" rIns="91440" bIns="45720" rtlCol="0" anchor="ctr">
            <a:normAutofit/>
          </a:bodyPr>
          <a:lstStyle/>
          <a:p>
            <a:pPr algn="ctr"/>
            <a:r>
              <a:rPr lang="en-US" altLang="pt-BR" sz="3400" b="1" dirty="0"/>
              <a:t>CLASSIFICAÇÕES</a:t>
            </a:r>
            <a:br>
              <a:rPr lang="en-US" altLang="pt-BR" sz="3400" b="1" dirty="0"/>
            </a:br>
            <a:r>
              <a:rPr lang="pt-BR" altLang="pt-BR" sz="3400" b="1" dirty="0"/>
              <a:t>Segundo o sistema estrutural da superestrutura, as pontes podem ser:</a:t>
            </a:r>
            <a:br>
              <a:rPr lang="pt-BR" altLang="pt-BR" sz="3400" b="1" dirty="0"/>
            </a:br>
            <a:endParaRPr lang="en-US" altLang="pt-BR" sz="3400" b="1" dirty="0"/>
          </a:p>
        </p:txBody>
      </p:sp>
      <p:sp>
        <p:nvSpPr>
          <p:cNvPr id="2" name="Espaço Reservado para Número de Slide 1"/>
          <p:cNvSpPr>
            <a:spLocks noGrp="1"/>
          </p:cNvSpPr>
          <p:nvPr>
            <p:ph type="sldNum" sz="quarter" idx="12"/>
          </p:nvPr>
        </p:nvSpPr>
        <p:spPr>
          <a:xfrm>
            <a:off x="10972825" y="6307672"/>
            <a:ext cx="822960" cy="274320"/>
          </a:xfrm>
        </p:spPr>
        <p:txBody>
          <a:bodyPr vert="horz" lIns="91440" tIns="45720" rIns="91440" bIns="45720" rtlCol="0" anchor="b">
            <a:normAutofit/>
          </a:bodyPr>
          <a:lstStyle/>
          <a:p>
            <a:pPr>
              <a:spcAft>
                <a:spcPts val="600"/>
              </a:spcAft>
              <a:defRPr/>
            </a:pPr>
            <a:fld id="{68516458-21DE-4B10-80D6-11475294CF1E}" type="slidenum">
              <a:rPr lang="en-US" kern="1200" smtClean="0">
                <a:solidFill>
                  <a:schemeClr val="tx1">
                    <a:lumMod val="75000"/>
                    <a:lumOff val="25000"/>
                  </a:schemeClr>
                </a:solidFill>
                <a:latin typeface="+mn-lt"/>
                <a:ea typeface="+mn-ea"/>
                <a:cs typeface="+mn-cs"/>
              </a:rPr>
              <a:pPr>
                <a:spcAft>
                  <a:spcPts val="600"/>
                </a:spcAft>
                <a:defRPr/>
              </a:pPr>
              <a:t>42</a:t>
            </a:fld>
            <a:endParaRPr lang="en-US" kern="1200" dirty="0">
              <a:solidFill>
                <a:schemeClr val="tx1">
                  <a:lumMod val="75000"/>
                  <a:lumOff val="25000"/>
                </a:schemeClr>
              </a:solidFill>
              <a:latin typeface="+mn-lt"/>
              <a:ea typeface="+mn-ea"/>
              <a:cs typeface="+mn-cs"/>
            </a:endParaRPr>
          </a:p>
        </p:txBody>
      </p:sp>
      <p:graphicFrame>
        <p:nvGraphicFramePr>
          <p:cNvPr id="6149" name="TextBox 2">
            <a:extLst>
              <a:ext uri="{FF2B5EF4-FFF2-40B4-BE49-F238E27FC236}">
                <a16:creationId xmlns:a16="http://schemas.microsoft.com/office/drawing/2014/main" id="{0E13F2B4-53EE-4BFC-AEEF-B7DC1A137911}"/>
              </a:ext>
            </a:extLst>
          </p:cNvPr>
          <p:cNvGraphicFramePr/>
          <p:nvPr>
            <p:extLst>
              <p:ext uri="{D42A27DB-BD31-4B8C-83A1-F6EECF244321}">
                <p14:modId xmlns:p14="http://schemas.microsoft.com/office/powerpoint/2010/main" val="3354695255"/>
              </p:ext>
            </p:extLst>
          </p:nvPr>
        </p:nvGraphicFramePr>
        <p:xfrm>
          <a:off x="5025313" y="275938"/>
          <a:ext cx="6635247" cy="59935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807178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51A4F4A1-146B-4D29-852A-F60996679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noFill/>
          <a:ln w="6350" cap="sq" cmpd="sng" algn="ctr">
            <a:solidFill>
              <a:schemeClr val="tx1">
                <a:lumMod val="75000"/>
                <a:lumOff val="25000"/>
              </a:schemeClr>
            </a:solidFill>
            <a:prstDash val="solid"/>
            <a:miter lim="800000"/>
          </a:ln>
          <a:effectLst/>
        </p:spPr>
      </p:sp>
      <p:sp>
        <p:nvSpPr>
          <p:cNvPr id="2" name="Título 1">
            <a:extLst>
              <a:ext uri="{FF2B5EF4-FFF2-40B4-BE49-F238E27FC236}">
                <a16:creationId xmlns:a16="http://schemas.microsoft.com/office/drawing/2014/main" id="{50F8F441-5E5E-4DC3-9172-391C160D7567}"/>
              </a:ext>
            </a:extLst>
          </p:cNvPr>
          <p:cNvSpPr>
            <a:spLocks noGrp="1"/>
          </p:cNvSpPr>
          <p:nvPr>
            <p:ph type="title"/>
          </p:nvPr>
        </p:nvSpPr>
        <p:spPr>
          <a:xfrm>
            <a:off x="3844616" y="881210"/>
            <a:ext cx="7417925" cy="1517035"/>
          </a:xfrm>
        </p:spPr>
        <p:txBody>
          <a:bodyPr>
            <a:normAutofit/>
          </a:bodyPr>
          <a:lstStyle/>
          <a:p>
            <a:r>
              <a:rPr lang="pt-BR">
                <a:solidFill>
                  <a:schemeClr val="tx1">
                    <a:lumMod val="75000"/>
                    <a:lumOff val="25000"/>
                  </a:schemeClr>
                </a:solidFill>
              </a:rPr>
              <a:t>Ponte em Laje</a:t>
            </a:r>
          </a:p>
        </p:txBody>
      </p:sp>
      <p:sp>
        <p:nvSpPr>
          <p:cNvPr id="3" name="Espaço Reservado para Conteúdo 2">
            <a:extLst>
              <a:ext uri="{FF2B5EF4-FFF2-40B4-BE49-F238E27FC236}">
                <a16:creationId xmlns:a16="http://schemas.microsoft.com/office/drawing/2014/main" id="{945024BD-F0FD-4ADD-AA82-2C245151DD82}"/>
              </a:ext>
            </a:extLst>
          </p:cNvPr>
          <p:cNvSpPr>
            <a:spLocks noGrp="1"/>
          </p:cNvSpPr>
          <p:nvPr>
            <p:ph idx="1"/>
          </p:nvPr>
        </p:nvSpPr>
        <p:spPr>
          <a:xfrm>
            <a:off x="3844616" y="2626840"/>
            <a:ext cx="7245103" cy="3131777"/>
          </a:xfrm>
        </p:spPr>
        <p:txBody>
          <a:bodyPr>
            <a:normAutofit/>
          </a:bodyPr>
          <a:lstStyle/>
          <a:p>
            <a:r>
              <a:rPr lang="pt-BR">
                <a:solidFill>
                  <a:schemeClr val="tx1">
                    <a:lumMod val="75000"/>
                    <a:lumOff val="25000"/>
                  </a:schemeClr>
                </a:solidFill>
              </a:rPr>
              <a:t>A seção transversal pode ser maciça ou vazada.</a:t>
            </a:r>
          </a:p>
          <a:p>
            <a:endParaRPr lang="pt-BR">
              <a:solidFill>
                <a:schemeClr val="tx1">
                  <a:lumMod val="75000"/>
                  <a:lumOff val="25000"/>
                </a:schemeClr>
              </a:solidFill>
            </a:endParaRPr>
          </a:p>
        </p:txBody>
      </p:sp>
      <p:pic>
        <p:nvPicPr>
          <p:cNvPr id="4" name="Picture 2">
            <a:extLst>
              <a:ext uri="{FF2B5EF4-FFF2-40B4-BE49-F238E27FC236}">
                <a16:creationId xmlns:a16="http://schemas.microsoft.com/office/drawing/2014/main" id="{5F055E5F-4EB2-4F95-AD55-11AA33920A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8571" y="3429000"/>
            <a:ext cx="4004523" cy="65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D04FBB48-8E4C-41F3-BFCD-DAE9D698D3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8571" y="4610944"/>
            <a:ext cx="4004523" cy="672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http://www.oldcastleprecastspokane.com/core/files/oldcastleprecastspokane/uploads/images/Jim%20Little%20Bridge%20-%202-10-06%20014.jpg">
            <a:extLst>
              <a:ext uri="{FF2B5EF4-FFF2-40B4-BE49-F238E27FC236}">
                <a16:creationId xmlns:a16="http://schemas.microsoft.com/office/drawing/2014/main" id="{7A5EE03E-F19C-4CEA-B111-906FDEE6A77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99534" y="3173150"/>
            <a:ext cx="3430949" cy="2573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5501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0D70C8A-A50E-4B41-86A2-E2F855812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15" name="Rectangle 14">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ectangle 16">
            <a:extLst>
              <a:ext uri="{FF2B5EF4-FFF2-40B4-BE49-F238E27FC236}">
                <a16:creationId xmlns:a16="http://schemas.microsoft.com/office/drawing/2014/main" id="{51A4F4A1-146B-4D29-852A-F60996679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1" name="Rectangle 20">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noFill/>
          <a:ln w="6350" cap="sq" cmpd="sng" algn="ctr">
            <a:solidFill>
              <a:schemeClr val="tx1">
                <a:lumMod val="75000"/>
                <a:lumOff val="25000"/>
              </a:schemeClr>
            </a:solidFill>
            <a:prstDash val="solid"/>
            <a:miter lim="800000"/>
          </a:ln>
          <a:effectLst/>
        </p:spPr>
      </p:sp>
      <p:sp>
        <p:nvSpPr>
          <p:cNvPr id="4" name="Título 3">
            <a:extLst>
              <a:ext uri="{FF2B5EF4-FFF2-40B4-BE49-F238E27FC236}">
                <a16:creationId xmlns:a16="http://schemas.microsoft.com/office/drawing/2014/main" id="{05CBB2DB-A948-4514-A7C5-D431C1EEAFE4}"/>
              </a:ext>
            </a:extLst>
          </p:cNvPr>
          <p:cNvSpPr>
            <a:spLocks noGrp="1"/>
          </p:cNvSpPr>
          <p:nvPr>
            <p:ph type="title"/>
          </p:nvPr>
        </p:nvSpPr>
        <p:spPr>
          <a:xfrm>
            <a:off x="3844616" y="881210"/>
            <a:ext cx="7417925" cy="1517035"/>
          </a:xfrm>
        </p:spPr>
        <p:txBody>
          <a:bodyPr vert="horz" lIns="91440" tIns="45720" rIns="91440" bIns="45720" rtlCol="0" anchor="ctr">
            <a:normAutofit/>
          </a:bodyPr>
          <a:lstStyle/>
          <a:p>
            <a:r>
              <a:rPr lang="en-US" altLang="pt-BR" dirty="0">
                <a:solidFill>
                  <a:schemeClr val="tx1">
                    <a:lumMod val="75000"/>
                    <a:lumOff val="25000"/>
                  </a:schemeClr>
                </a:solidFill>
              </a:rPr>
              <a:t>Ponte </a:t>
            </a:r>
            <a:r>
              <a:rPr lang="en-US" altLang="pt-BR" dirty="0" err="1">
                <a:solidFill>
                  <a:schemeClr val="tx1">
                    <a:lumMod val="75000"/>
                    <a:lumOff val="25000"/>
                  </a:schemeClr>
                </a:solidFill>
              </a:rPr>
              <a:t>em</a:t>
            </a:r>
            <a:r>
              <a:rPr lang="en-US" altLang="pt-BR" dirty="0">
                <a:solidFill>
                  <a:schemeClr val="tx1">
                    <a:lumMod val="75000"/>
                    <a:lumOff val="25000"/>
                  </a:schemeClr>
                </a:solidFill>
              </a:rPr>
              <a:t> </a:t>
            </a:r>
            <a:r>
              <a:rPr lang="en-US" altLang="pt-BR" dirty="0" err="1">
                <a:solidFill>
                  <a:schemeClr val="tx1">
                    <a:lumMod val="75000"/>
                    <a:lumOff val="25000"/>
                  </a:schemeClr>
                </a:solidFill>
              </a:rPr>
              <a:t>laje</a:t>
            </a:r>
            <a:r>
              <a:rPr lang="en-US" altLang="pt-BR" dirty="0">
                <a:solidFill>
                  <a:schemeClr val="tx1">
                    <a:lumMod val="75000"/>
                    <a:lumOff val="25000"/>
                  </a:schemeClr>
                </a:solidFill>
              </a:rPr>
              <a:t>:</a:t>
            </a:r>
          </a:p>
        </p:txBody>
      </p:sp>
      <p:sp>
        <p:nvSpPr>
          <p:cNvPr id="7" name="TextBox 2"/>
          <p:cNvSpPr txBox="1">
            <a:spLocks noChangeArrowheads="1"/>
          </p:cNvSpPr>
          <p:nvPr/>
        </p:nvSpPr>
        <p:spPr bwMode="auto">
          <a:xfrm>
            <a:off x="3844616" y="2626840"/>
            <a:ext cx="7245103" cy="313177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indent="-182880"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en-US" altLang="pt-BR" sz="2200" dirty="0">
                <a:solidFill>
                  <a:schemeClr val="tx1">
                    <a:lumMod val="75000"/>
                    <a:lumOff val="25000"/>
                  </a:schemeClr>
                </a:solidFill>
                <a:latin typeface="+mn-lt"/>
              </a:rPr>
              <a:t>É </a:t>
            </a:r>
            <a:r>
              <a:rPr lang="en-US" altLang="pt-BR" sz="2200" dirty="0" err="1">
                <a:solidFill>
                  <a:schemeClr val="tx1">
                    <a:lumMod val="75000"/>
                    <a:lumOff val="25000"/>
                  </a:schemeClr>
                </a:solidFill>
                <a:latin typeface="+mn-lt"/>
              </a:rPr>
              <a:t>uma</a:t>
            </a:r>
            <a:r>
              <a:rPr lang="en-US" altLang="pt-BR" sz="2200" dirty="0">
                <a:solidFill>
                  <a:schemeClr val="tx1">
                    <a:lumMod val="75000"/>
                    <a:lumOff val="25000"/>
                  </a:schemeClr>
                </a:solidFill>
                <a:latin typeface="+mn-lt"/>
              </a:rPr>
              <a:t> </a:t>
            </a:r>
            <a:r>
              <a:rPr lang="en-US" sz="2200" dirty="0" err="1">
                <a:solidFill>
                  <a:schemeClr val="tx1">
                    <a:lumMod val="75000"/>
                    <a:lumOff val="25000"/>
                  </a:schemeClr>
                </a:solidFill>
                <a:latin typeface="+mn-lt"/>
              </a:rPr>
              <a:t>solução</a:t>
            </a:r>
            <a:r>
              <a:rPr lang="en-US" sz="2200" dirty="0">
                <a:solidFill>
                  <a:schemeClr val="tx1">
                    <a:lumMod val="75000"/>
                    <a:lumOff val="25000"/>
                  </a:schemeClr>
                </a:solidFill>
                <a:latin typeface="+mn-lt"/>
              </a:rPr>
              <a:t> para </a:t>
            </a:r>
            <a:r>
              <a:rPr lang="en-US" sz="2200" dirty="0" err="1">
                <a:solidFill>
                  <a:schemeClr val="tx1">
                    <a:lumMod val="75000"/>
                    <a:lumOff val="25000"/>
                  </a:schemeClr>
                </a:solidFill>
                <a:latin typeface="+mn-lt"/>
              </a:rPr>
              <a:t>pequenos</a:t>
            </a:r>
            <a:r>
              <a:rPr lang="en-US" sz="2200" dirty="0">
                <a:solidFill>
                  <a:schemeClr val="tx1">
                    <a:lumMod val="75000"/>
                    <a:lumOff val="25000"/>
                  </a:schemeClr>
                </a:solidFill>
                <a:latin typeface="+mn-lt"/>
              </a:rPr>
              <a:t> </a:t>
            </a:r>
            <a:r>
              <a:rPr lang="en-US" sz="2200" dirty="0" err="1">
                <a:solidFill>
                  <a:schemeClr val="tx1">
                    <a:lumMod val="75000"/>
                    <a:lumOff val="25000"/>
                  </a:schemeClr>
                </a:solidFill>
                <a:latin typeface="+mn-lt"/>
              </a:rPr>
              <a:t>vãos</a:t>
            </a:r>
            <a:r>
              <a:rPr lang="en-US" sz="2200" dirty="0">
                <a:solidFill>
                  <a:schemeClr val="tx1">
                    <a:lumMod val="75000"/>
                    <a:lumOff val="25000"/>
                  </a:schemeClr>
                </a:solidFill>
                <a:latin typeface="+mn-lt"/>
              </a:rPr>
              <a:t> (</a:t>
            </a:r>
            <a:r>
              <a:rPr lang="en-US" sz="2200" dirty="0" err="1">
                <a:solidFill>
                  <a:schemeClr val="tx1">
                    <a:lumMod val="75000"/>
                    <a:lumOff val="25000"/>
                  </a:schemeClr>
                </a:solidFill>
                <a:latin typeface="+mn-lt"/>
              </a:rPr>
              <a:t>máximo</a:t>
            </a:r>
            <a:r>
              <a:rPr lang="en-US" sz="2200" dirty="0">
                <a:solidFill>
                  <a:schemeClr val="tx1">
                    <a:lumMod val="75000"/>
                    <a:lumOff val="25000"/>
                  </a:schemeClr>
                </a:solidFill>
                <a:latin typeface="+mn-lt"/>
              </a:rPr>
              <a:t> de 15 m), </a:t>
            </a:r>
            <a:r>
              <a:rPr lang="en-US" sz="2200" dirty="0" err="1">
                <a:solidFill>
                  <a:schemeClr val="tx1">
                    <a:lumMod val="75000"/>
                    <a:lumOff val="25000"/>
                  </a:schemeClr>
                </a:solidFill>
                <a:latin typeface="+mn-lt"/>
              </a:rPr>
              <a:t>apresentando</a:t>
            </a:r>
            <a:r>
              <a:rPr lang="en-US" sz="2200" dirty="0">
                <a:solidFill>
                  <a:schemeClr val="tx1">
                    <a:lumMod val="75000"/>
                    <a:lumOff val="25000"/>
                  </a:schemeClr>
                </a:solidFill>
                <a:latin typeface="+mn-lt"/>
              </a:rPr>
              <a:t> </a:t>
            </a:r>
            <a:r>
              <a:rPr lang="en-US" sz="2200" dirty="0" err="1">
                <a:solidFill>
                  <a:schemeClr val="tx1">
                    <a:lumMod val="75000"/>
                    <a:lumOff val="25000"/>
                  </a:schemeClr>
                </a:solidFill>
                <a:latin typeface="+mn-lt"/>
              </a:rPr>
              <a:t>algumas</a:t>
            </a:r>
            <a:r>
              <a:rPr lang="en-US" sz="2200" dirty="0">
                <a:solidFill>
                  <a:schemeClr val="tx1">
                    <a:lumMod val="75000"/>
                    <a:lumOff val="25000"/>
                  </a:schemeClr>
                </a:solidFill>
                <a:latin typeface="+mn-lt"/>
              </a:rPr>
              <a:t> </a:t>
            </a:r>
            <a:r>
              <a:rPr lang="en-US" sz="2200" dirty="0" err="1">
                <a:solidFill>
                  <a:schemeClr val="tx1">
                    <a:lumMod val="75000"/>
                    <a:lumOff val="25000"/>
                  </a:schemeClr>
                </a:solidFill>
                <a:latin typeface="+mn-lt"/>
              </a:rPr>
              <a:t>vantagens</a:t>
            </a:r>
            <a:r>
              <a:rPr lang="en-US" sz="2200" dirty="0">
                <a:solidFill>
                  <a:schemeClr val="tx1">
                    <a:lumMod val="75000"/>
                    <a:lumOff val="25000"/>
                  </a:schemeClr>
                </a:solidFill>
                <a:latin typeface="+mn-lt"/>
              </a:rPr>
              <a:t> </a:t>
            </a:r>
            <a:r>
              <a:rPr lang="en-US" sz="2200" dirty="0" err="1">
                <a:solidFill>
                  <a:schemeClr val="tx1">
                    <a:lumMod val="75000"/>
                    <a:lumOff val="25000"/>
                  </a:schemeClr>
                </a:solidFill>
                <a:latin typeface="+mn-lt"/>
              </a:rPr>
              <a:t>como</a:t>
            </a:r>
            <a:r>
              <a:rPr lang="en-US" sz="2200" dirty="0">
                <a:solidFill>
                  <a:schemeClr val="tx1">
                    <a:lumMod val="75000"/>
                    <a:lumOff val="25000"/>
                  </a:schemeClr>
                </a:solidFill>
                <a:latin typeface="+mn-lt"/>
              </a:rPr>
              <a:t>:</a:t>
            </a:r>
          </a:p>
          <a:p>
            <a:pPr indent="-182880" defTabSz="914400" eaLnBrk="1" hangingPunct="1">
              <a:lnSpc>
                <a:spcPct val="90000"/>
              </a:lnSpc>
              <a:spcBef>
                <a:spcPct val="0"/>
              </a:spcBef>
              <a:spcAft>
                <a:spcPts val="600"/>
              </a:spcAft>
              <a:buClr>
                <a:schemeClr val="tx1">
                  <a:lumMod val="85000"/>
                  <a:lumOff val="15000"/>
                </a:schemeClr>
              </a:buClr>
              <a:buFont typeface="Garamond" pitchFamily="18" charset="0"/>
              <a:buChar char="◦"/>
            </a:pPr>
            <a:endParaRPr lang="en-US" sz="2200" dirty="0">
              <a:solidFill>
                <a:schemeClr val="tx1">
                  <a:lumMod val="75000"/>
                  <a:lumOff val="25000"/>
                </a:schemeClr>
              </a:solidFill>
              <a:latin typeface="+mn-lt"/>
            </a:endParaRPr>
          </a:p>
          <a:p>
            <a:pPr marL="514350" indent="-182880"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en-US" sz="2200" dirty="0" err="1">
                <a:solidFill>
                  <a:schemeClr val="tx1">
                    <a:lumMod val="75000"/>
                    <a:lumOff val="25000"/>
                  </a:schemeClr>
                </a:solidFill>
                <a:latin typeface="+mn-lt"/>
              </a:rPr>
              <a:t>pequena</a:t>
            </a:r>
            <a:r>
              <a:rPr lang="en-US" sz="2200" dirty="0">
                <a:solidFill>
                  <a:schemeClr val="tx1">
                    <a:lumMod val="75000"/>
                    <a:lumOff val="25000"/>
                  </a:schemeClr>
                </a:solidFill>
                <a:latin typeface="+mn-lt"/>
              </a:rPr>
              <a:t> </a:t>
            </a:r>
            <a:r>
              <a:rPr lang="en-US" sz="2200" dirty="0" err="1">
                <a:solidFill>
                  <a:schemeClr val="tx1">
                    <a:lumMod val="75000"/>
                    <a:lumOff val="25000"/>
                  </a:schemeClr>
                </a:solidFill>
                <a:latin typeface="+mn-lt"/>
              </a:rPr>
              <a:t>altura</a:t>
            </a:r>
            <a:r>
              <a:rPr lang="en-US" sz="2200" dirty="0">
                <a:solidFill>
                  <a:schemeClr val="tx1">
                    <a:lumMod val="75000"/>
                    <a:lumOff val="25000"/>
                  </a:schemeClr>
                </a:solidFill>
                <a:latin typeface="+mn-lt"/>
              </a:rPr>
              <a:t> de </a:t>
            </a:r>
            <a:r>
              <a:rPr lang="en-US" sz="2200" dirty="0" err="1">
                <a:solidFill>
                  <a:schemeClr val="tx1">
                    <a:lumMod val="75000"/>
                    <a:lumOff val="25000"/>
                  </a:schemeClr>
                </a:solidFill>
                <a:latin typeface="+mn-lt"/>
              </a:rPr>
              <a:t>construção</a:t>
            </a:r>
            <a:r>
              <a:rPr lang="en-US" sz="2200" dirty="0">
                <a:solidFill>
                  <a:schemeClr val="tx1">
                    <a:lumMod val="75000"/>
                    <a:lumOff val="25000"/>
                  </a:schemeClr>
                </a:solidFill>
                <a:latin typeface="+mn-lt"/>
              </a:rPr>
              <a:t>;</a:t>
            </a:r>
          </a:p>
          <a:p>
            <a:pPr marL="514350" indent="-182880"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en-US" sz="2200" dirty="0" err="1">
                <a:solidFill>
                  <a:schemeClr val="tx1">
                    <a:lumMod val="75000"/>
                    <a:lumOff val="25000"/>
                  </a:schemeClr>
                </a:solidFill>
                <a:latin typeface="+mn-lt"/>
              </a:rPr>
              <a:t>grande</a:t>
            </a:r>
            <a:r>
              <a:rPr lang="en-US" sz="2200" dirty="0">
                <a:solidFill>
                  <a:schemeClr val="tx1">
                    <a:lumMod val="75000"/>
                    <a:lumOff val="25000"/>
                  </a:schemeClr>
                </a:solidFill>
                <a:latin typeface="+mn-lt"/>
              </a:rPr>
              <a:t> </a:t>
            </a:r>
            <a:r>
              <a:rPr lang="en-US" sz="2200" dirty="0" err="1">
                <a:solidFill>
                  <a:schemeClr val="tx1">
                    <a:lumMod val="75000"/>
                    <a:lumOff val="25000"/>
                  </a:schemeClr>
                </a:solidFill>
                <a:latin typeface="+mn-lt"/>
              </a:rPr>
              <a:t>resistência</a:t>
            </a:r>
            <a:r>
              <a:rPr lang="en-US" sz="2200" dirty="0">
                <a:solidFill>
                  <a:schemeClr val="tx1">
                    <a:lumMod val="75000"/>
                    <a:lumOff val="25000"/>
                  </a:schemeClr>
                </a:solidFill>
                <a:latin typeface="+mn-lt"/>
              </a:rPr>
              <a:t> à </a:t>
            </a:r>
            <a:r>
              <a:rPr lang="en-US" sz="2200" dirty="0" err="1">
                <a:solidFill>
                  <a:schemeClr val="tx1">
                    <a:lumMod val="75000"/>
                    <a:lumOff val="25000"/>
                  </a:schemeClr>
                </a:solidFill>
                <a:latin typeface="+mn-lt"/>
              </a:rPr>
              <a:t>torção</a:t>
            </a:r>
            <a:r>
              <a:rPr lang="en-US" sz="2200" dirty="0">
                <a:solidFill>
                  <a:schemeClr val="tx1">
                    <a:lumMod val="75000"/>
                    <a:lumOff val="25000"/>
                  </a:schemeClr>
                </a:solidFill>
                <a:latin typeface="+mn-lt"/>
              </a:rPr>
              <a:t>;</a:t>
            </a:r>
          </a:p>
          <a:p>
            <a:pPr marL="514350" indent="-182880"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en-US" sz="2200" dirty="0" err="1">
                <a:solidFill>
                  <a:schemeClr val="tx1">
                    <a:lumMod val="75000"/>
                    <a:lumOff val="25000"/>
                  </a:schemeClr>
                </a:solidFill>
                <a:latin typeface="+mn-lt"/>
              </a:rPr>
              <a:t>grande</a:t>
            </a:r>
            <a:r>
              <a:rPr lang="en-US" sz="2200" dirty="0">
                <a:solidFill>
                  <a:schemeClr val="tx1">
                    <a:lumMod val="75000"/>
                    <a:lumOff val="25000"/>
                  </a:schemeClr>
                </a:solidFill>
                <a:latin typeface="+mn-lt"/>
              </a:rPr>
              <a:t> </a:t>
            </a:r>
            <a:r>
              <a:rPr lang="en-US" sz="2200" dirty="0" err="1">
                <a:solidFill>
                  <a:schemeClr val="tx1">
                    <a:lumMod val="75000"/>
                    <a:lumOff val="25000"/>
                  </a:schemeClr>
                </a:solidFill>
                <a:latin typeface="+mn-lt"/>
              </a:rPr>
              <a:t>resistência</a:t>
            </a:r>
            <a:r>
              <a:rPr lang="en-US" sz="2200" dirty="0">
                <a:solidFill>
                  <a:schemeClr val="tx1">
                    <a:lumMod val="75000"/>
                    <a:lumOff val="25000"/>
                  </a:schemeClr>
                </a:solidFill>
                <a:latin typeface="+mn-lt"/>
              </a:rPr>
              <a:t> </a:t>
            </a:r>
            <a:r>
              <a:rPr lang="en-US" sz="2200" dirty="0" err="1">
                <a:solidFill>
                  <a:schemeClr val="tx1">
                    <a:lumMod val="75000"/>
                    <a:lumOff val="25000"/>
                  </a:schemeClr>
                </a:solidFill>
                <a:latin typeface="+mn-lt"/>
              </a:rPr>
              <a:t>ao</a:t>
            </a:r>
            <a:r>
              <a:rPr lang="en-US" sz="2200" dirty="0">
                <a:solidFill>
                  <a:schemeClr val="tx1">
                    <a:lumMod val="75000"/>
                    <a:lumOff val="25000"/>
                  </a:schemeClr>
                </a:solidFill>
                <a:latin typeface="+mn-lt"/>
              </a:rPr>
              <a:t> </a:t>
            </a:r>
            <a:r>
              <a:rPr lang="en-US" sz="2200" dirty="0" err="1">
                <a:solidFill>
                  <a:schemeClr val="tx1">
                    <a:lumMod val="75000"/>
                    <a:lumOff val="25000"/>
                  </a:schemeClr>
                </a:solidFill>
                <a:latin typeface="+mn-lt"/>
              </a:rPr>
              <a:t>fissuramento</a:t>
            </a:r>
            <a:r>
              <a:rPr lang="en-US" sz="2200" dirty="0">
                <a:solidFill>
                  <a:schemeClr val="tx1">
                    <a:lumMod val="75000"/>
                    <a:lumOff val="25000"/>
                  </a:schemeClr>
                </a:solidFill>
                <a:latin typeface="+mn-lt"/>
              </a:rPr>
              <a:t>; </a:t>
            </a:r>
          </a:p>
          <a:p>
            <a:pPr marL="514350" indent="-182880"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en-US" sz="2200" dirty="0" err="1">
                <a:solidFill>
                  <a:schemeClr val="tx1">
                    <a:lumMod val="75000"/>
                    <a:lumOff val="25000"/>
                  </a:schemeClr>
                </a:solidFill>
                <a:latin typeface="+mn-lt"/>
              </a:rPr>
              <a:t>simplicidade</a:t>
            </a:r>
            <a:r>
              <a:rPr lang="en-US" sz="2200" dirty="0">
                <a:solidFill>
                  <a:schemeClr val="tx1">
                    <a:lumMod val="75000"/>
                    <a:lumOff val="25000"/>
                  </a:schemeClr>
                </a:solidFill>
                <a:latin typeface="+mn-lt"/>
              </a:rPr>
              <a:t> e </a:t>
            </a:r>
            <a:r>
              <a:rPr lang="en-US" sz="2200" dirty="0" err="1">
                <a:solidFill>
                  <a:schemeClr val="tx1">
                    <a:lumMod val="75000"/>
                    <a:lumOff val="25000"/>
                  </a:schemeClr>
                </a:solidFill>
                <a:latin typeface="+mn-lt"/>
              </a:rPr>
              <a:t>rapidez</a:t>
            </a:r>
            <a:r>
              <a:rPr lang="en-US" sz="2200" dirty="0">
                <a:solidFill>
                  <a:schemeClr val="tx1">
                    <a:lumMod val="75000"/>
                    <a:lumOff val="25000"/>
                  </a:schemeClr>
                </a:solidFill>
                <a:latin typeface="+mn-lt"/>
              </a:rPr>
              <a:t> de </a:t>
            </a:r>
            <a:r>
              <a:rPr lang="en-US" sz="2200" dirty="0" err="1">
                <a:solidFill>
                  <a:schemeClr val="tx1">
                    <a:lumMod val="75000"/>
                    <a:lumOff val="25000"/>
                  </a:schemeClr>
                </a:solidFill>
                <a:latin typeface="+mn-lt"/>
              </a:rPr>
              <a:t>construção</a:t>
            </a:r>
            <a:r>
              <a:rPr lang="en-US" sz="2200" dirty="0">
                <a:solidFill>
                  <a:schemeClr val="tx1">
                    <a:lumMod val="75000"/>
                    <a:lumOff val="25000"/>
                  </a:schemeClr>
                </a:solidFill>
                <a:latin typeface="+mn-lt"/>
              </a:rPr>
              <a:t>; </a:t>
            </a:r>
          </a:p>
          <a:p>
            <a:pPr marL="514350" indent="-182880"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en-US" sz="2200" dirty="0">
                <a:solidFill>
                  <a:schemeClr val="tx1">
                    <a:lumMod val="75000"/>
                    <a:lumOff val="25000"/>
                  </a:schemeClr>
                </a:solidFill>
                <a:latin typeface="+mn-lt"/>
              </a:rPr>
              <a:t>boa </a:t>
            </a:r>
            <a:r>
              <a:rPr lang="en-US" sz="2200" dirty="0" err="1">
                <a:solidFill>
                  <a:schemeClr val="tx1">
                    <a:lumMod val="75000"/>
                    <a:lumOff val="25000"/>
                  </a:schemeClr>
                </a:solidFill>
                <a:latin typeface="+mn-lt"/>
              </a:rPr>
              <a:t>solução</a:t>
            </a:r>
            <a:r>
              <a:rPr lang="en-US" sz="2200" dirty="0">
                <a:solidFill>
                  <a:schemeClr val="tx1">
                    <a:lumMod val="75000"/>
                    <a:lumOff val="25000"/>
                  </a:schemeClr>
                </a:solidFill>
                <a:latin typeface="+mn-lt"/>
              </a:rPr>
              <a:t> para </a:t>
            </a:r>
            <a:r>
              <a:rPr lang="en-US" sz="2200" dirty="0" err="1">
                <a:solidFill>
                  <a:schemeClr val="tx1">
                    <a:lumMod val="75000"/>
                    <a:lumOff val="25000"/>
                  </a:schemeClr>
                </a:solidFill>
                <a:latin typeface="+mn-lt"/>
              </a:rPr>
              <a:t>obras</a:t>
            </a:r>
            <a:r>
              <a:rPr lang="en-US" sz="2200" dirty="0">
                <a:solidFill>
                  <a:schemeClr val="tx1">
                    <a:lumMod val="75000"/>
                    <a:lumOff val="25000"/>
                  </a:schemeClr>
                </a:solidFill>
                <a:latin typeface="+mn-lt"/>
              </a:rPr>
              <a:t> </a:t>
            </a:r>
            <a:r>
              <a:rPr lang="en-US" sz="2200" dirty="0" err="1">
                <a:solidFill>
                  <a:schemeClr val="tx1">
                    <a:lumMod val="75000"/>
                    <a:lumOff val="25000"/>
                  </a:schemeClr>
                </a:solidFill>
                <a:latin typeface="+mn-lt"/>
              </a:rPr>
              <a:t>esconsas</a:t>
            </a:r>
            <a:r>
              <a:rPr lang="en-US" sz="2200" dirty="0">
                <a:solidFill>
                  <a:schemeClr val="tx1">
                    <a:lumMod val="75000"/>
                    <a:lumOff val="25000"/>
                  </a:schemeClr>
                </a:solidFill>
                <a:latin typeface="+mn-lt"/>
              </a:rPr>
              <a:t>.</a:t>
            </a:r>
          </a:p>
        </p:txBody>
      </p:sp>
      <p:sp>
        <p:nvSpPr>
          <p:cNvPr id="2" name="Espaço Reservado para Número de Slide 1"/>
          <p:cNvSpPr>
            <a:spLocks noGrp="1"/>
          </p:cNvSpPr>
          <p:nvPr>
            <p:ph type="sldNum" sz="quarter" idx="12"/>
          </p:nvPr>
        </p:nvSpPr>
        <p:spPr>
          <a:xfrm>
            <a:off x="10388952" y="5872366"/>
            <a:ext cx="548640" cy="274320"/>
          </a:xfrm>
        </p:spPr>
        <p:txBody>
          <a:bodyPr vert="horz" lIns="91440" tIns="45720" rIns="91440" bIns="45720" rtlCol="0" anchor="b">
            <a:normAutofit/>
          </a:bodyPr>
          <a:lstStyle/>
          <a:p>
            <a:pPr>
              <a:spcAft>
                <a:spcPts val="600"/>
              </a:spcAft>
              <a:defRPr/>
            </a:pPr>
            <a:fld id="{68516458-21DE-4B10-80D6-11475294CF1E}" type="slidenum">
              <a:rPr lang="en-US" kern="1200">
                <a:solidFill>
                  <a:schemeClr val="tx1"/>
                </a:solidFill>
                <a:latin typeface="+mn-lt"/>
                <a:ea typeface="+mn-ea"/>
                <a:cs typeface="+mn-cs"/>
              </a:rPr>
              <a:pPr>
                <a:spcAft>
                  <a:spcPts val="600"/>
                </a:spcAft>
                <a:defRPr/>
              </a:pPr>
              <a:t>44</a:t>
            </a:fld>
            <a:endParaRPr lang="en-US" kern="1200">
              <a:solidFill>
                <a:schemeClr val="tx1"/>
              </a:solidFill>
              <a:latin typeface="+mn-lt"/>
              <a:ea typeface="+mn-ea"/>
              <a:cs typeface="+mn-cs"/>
            </a:endParaRPr>
          </a:p>
        </p:txBody>
      </p:sp>
    </p:spTree>
    <p:extLst>
      <p:ext uri="{BB962C8B-B14F-4D97-AF65-F5344CB8AC3E}">
        <p14:creationId xmlns:p14="http://schemas.microsoft.com/office/powerpoint/2010/main" val="39481400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0D70C8A-A50E-4B41-86A2-E2F855812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Rectangle 15">
            <a:extLst>
              <a:ext uri="{FF2B5EF4-FFF2-40B4-BE49-F238E27FC236}">
                <a16:creationId xmlns:a16="http://schemas.microsoft.com/office/drawing/2014/main" id="{51A4F4A1-146B-4D29-852A-F60996679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0" name="Rectangle 19">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noFill/>
          <a:ln w="6350" cap="sq" cmpd="sng" algn="ctr">
            <a:solidFill>
              <a:schemeClr val="tx1">
                <a:lumMod val="75000"/>
                <a:lumOff val="25000"/>
              </a:schemeClr>
            </a:solidFill>
            <a:prstDash val="solid"/>
            <a:miter lim="800000"/>
          </a:ln>
          <a:effectLst/>
        </p:spPr>
      </p:sp>
      <p:sp>
        <p:nvSpPr>
          <p:cNvPr id="4" name="Título 3">
            <a:extLst>
              <a:ext uri="{FF2B5EF4-FFF2-40B4-BE49-F238E27FC236}">
                <a16:creationId xmlns:a16="http://schemas.microsoft.com/office/drawing/2014/main" id="{67A43C3B-A075-4704-B1F5-63CBED6C5C0B}"/>
              </a:ext>
            </a:extLst>
          </p:cNvPr>
          <p:cNvSpPr>
            <a:spLocks noGrp="1"/>
          </p:cNvSpPr>
          <p:nvPr>
            <p:ph type="title"/>
          </p:nvPr>
        </p:nvSpPr>
        <p:spPr>
          <a:xfrm>
            <a:off x="3844616" y="881210"/>
            <a:ext cx="7417925" cy="1517035"/>
          </a:xfrm>
        </p:spPr>
        <p:txBody>
          <a:bodyPr vert="horz" lIns="91440" tIns="45720" rIns="91440" bIns="45720" rtlCol="0" anchor="ctr">
            <a:normAutofit/>
          </a:bodyPr>
          <a:lstStyle/>
          <a:p>
            <a:r>
              <a:rPr lang="en-US" altLang="pt-BR" dirty="0">
                <a:solidFill>
                  <a:schemeClr val="tx1">
                    <a:lumMod val="75000"/>
                    <a:lumOff val="25000"/>
                  </a:schemeClr>
                </a:solidFill>
              </a:rPr>
              <a:t>Ponte </a:t>
            </a:r>
            <a:r>
              <a:rPr lang="en-US" altLang="pt-BR" dirty="0" err="1">
                <a:solidFill>
                  <a:schemeClr val="tx1">
                    <a:lumMod val="75000"/>
                    <a:lumOff val="25000"/>
                  </a:schemeClr>
                </a:solidFill>
              </a:rPr>
              <a:t>em</a:t>
            </a:r>
            <a:r>
              <a:rPr lang="en-US" altLang="pt-BR" dirty="0">
                <a:solidFill>
                  <a:schemeClr val="tx1">
                    <a:lumMod val="75000"/>
                    <a:lumOff val="25000"/>
                  </a:schemeClr>
                </a:solidFill>
              </a:rPr>
              <a:t> </a:t>
            </a:r>
            <a:r>
              <a:rPr lang="en-US" altLang="pt-BR" dirty="0" err="1">
                <a:solidFill>
                  <a:schemeClr val="tx1">
                    <a:lumMod val="75000"/>
                    <a:lumOff val="25000"/>
                  </a:schemeClr>
                </a:solidFill>
              </a:rPr>
              <a:t>laje</a:t>
            </a:r>
            <a:r>
              <a:rPr lang="en-US" altLang="pt-BR" dirty="0">
                <a:solidFill>
                  <a:schemeClr val="tx1">
                    <a:lumMod val="75000"/>
                    <a:lumOff val="25000"/>
                  </a:schemeClr>
                </a:solidFill>
              </a:rPr>
              <a:t>:</a:t>
            </a:r>
          </a:p>
        </p:txBody>
      </p:sp>
      <p:sp>
        <p:nvSpPr>
          <p:cNvPr id="7" name="TextBox 2"/>
          <p:cNvSpPr txBox="1">
            <a:spLocks noChangeArrowheads="1"/>
          </p:cNvSpPr>
          <p:nvPr/>
        </p:nvSpPr>
        <p:spPr bwMode="auto">
          <a:xfrm>
            <a:off x="3844616" y="2626840"/>
            <a:ext cx="7245103" cy="313177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indent="-182880"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en-US" altLang="pt-BR" sz="1800" dirty="0">
                <a:solidFill>
                  <a:schemeClr val="tx1">
                    <a:lumMod val="75000"/>
                    <a:lumOff val="25000"/>
                  </a:schemeClr>
                </a:solidFill>
                <a:latin typeface="+mn-lt"/>
              </a:rPr>
              <a:t>Uma</a:t>
            </a:r>
            <a:r>
              <a:rPr lang="en-US" sz="1800" dirty="0">
                <a:solidFill>
                  <a:schemeClr val="tx1">
                    <a:lumMod val="75000"/>
                    <a:lumOff val="25000"/>
                  </a:schemeClr>
                </a:solidFill>
                <a:latin typeface="+mn-lt"/>
              </a:rPr>
              <a:t> </a:t>
            </a:r>
            <a:r>
              <a:rPr lang="en-US" sz="1800" dirty="0" err="1">
                <a:solidFill>
                  <a:schemeClr val="tx1">
                    <a:lumMod val="75000"/>
                    <a:lumOff val="25000"/>
                  </a:schemeClr>
                </a:solidFill>
                <a:latin typeface="+mn-lt"/>
              </a:rPr>
              <a:t>grande</a:t>
            </a:r>
            <a:r>
              <a:rPr lang="en-US" sz="1800" dirty="0">
                <a:solidFill>
                  <a:schemeClr val="tx1">
                    <a:lumMod val="75000"/>
                    <a:lumOff val="25000"/>
                  </a:schemeClr>
                </a:solidFill>
                <a:latin typeface="+mn-lt"/>
              </a:rPr>
              <a:t> </a:t>
            </a:r>
            <a:r>
              <a:rPr lang="en-US" sz="1800" dirty="0" err="1">
                <a:solidFill>
                  <a:schemeClr val="tx1">
                    <a:lumMod val="75000"/>
                    <a:lumOff val="25000"/>
                  </a:schemeClr>
                </a:solidFill>
                <a:latin typeface="+mn-lt"/>
              </a:rPr>
              <a:t>desvantagem</a:t>
            </a:r>
            <a:r>
              <a:rPr lang="en-US" sz="1800" dirty="0">
                <a:solidFill>
                  <a:schemeClr val="tx1">
                    <a:lumMod val="75000"/>
                    <a:lumOff val="25000"/>
                  </a:schemeClr>
                </a:solidFill>
                <a:latin typeface="+mn-lt"/>
              </a:rPr>
              <a:t> é o </a:t>
            </a:r>
            <a:r>
              <a:rPr lang="en-US" sz="1800" dirty="0" err="1">
                <a:solidFill>
                  <a:schemeClr val="tx1">
                    <a:lumMod val="75000"/>
                    <a:lumOff val="25000"/>
                  </a:schemeClr>
                </a:solidFill>
                <a:latin typeface="+mn-lt"/>
              </a:rPr>
              <a:t>elevado</a:t>
            </a:r>
            <a:r>
              <a:rPr lang="en-US" sz="1800" dirty="0">
                <a:solidFill>
                  <a:schemeClr val="tx1">
                    <a:lumMod val="75000"/>
                    <a:lumOff val="25000"/>
                  </a:schemeClr>
                </a:solidFill>
                <a:latin typeface="+mn-lt"/>
              </a:rPr>
              <a:t> peso </a:t>
            </a:r>
            <a:r>
              <a:rPr lang="en-US" sz="1800" dirty="0" err="1">
                <a:solidFill>
                  <a:schemeClr val="tx1">
                    <a:lumMod val="75000"/>
                    <a:lumOff val="25000"/>
                  </a:schemeClr>
                </a:solidFill>
                <a:latin typeface="+mn-lt"/>
              </a:rPr>
              <a:t>próprio</a:t>
            </a:r>
            <a:r>
              <a:rPr lang="en-US" sz="1800" dirty="0">
                <a:solidFill>
                  <a:schemeClr val="tx1">
                    <a:lumMod val="75000"/>
                    <a:lumOff val="25000"/>
                  </a:schemeClr>
                </a:solidFill>
                <a:latin typeface="+mn-lt"/>
              </a:rPr>
              <a:t>, o que </a:t>
            </a:r>
            <a:r>
              <a:rPr lang="en-US" sz="1800" dirty="0" err="1">
                <a:solidFill>
                  <a:schemeClr val="tx1">
                    <a:lumMod val="75000"/>
                    <a:lumOff val="25000"/>
                  </a:schemeClr>
                </a:solidFill>
                <a:latin typeface="+mn-lt"/>
              </a:rPr>
              <a:t>inviabiliza</a:t>
            </a:r>
            <a:r>
              <a:rPr lang="en-US" sz="1800" dirty="0">
                <a:solidFill>
                  <a:schemeClr val="tx1">
                    <a:lumMod val="75000"/>
                    <a:lumOff val="25000"/>
                  </a:schemeClr>
                </a:solidFill>
                <a:latin typeface="+mn-lt"/>
              </a:rPr>
              <a:t> a </a:t>
            </a:r>
            <a:r>
              <a:rPr lang="en-US" sz="1800" dirty="0" err="1">
                <a:solidFill>
                  <a:schemeClr val="tx1">
                    <a:lumMod val="75000"/>
                    <a:lumOff val="25000"/>
                  </a:schemeClr>
                </a:solidFill>
                <a:latin typeface="+mn-lt"/>
              </a:rPr>
              <a:t>sua</a:t>
            </a:r>
            <a:r>
              <a:rPr lang="en-US" sz="1800" dirty="0">
                <a:solidFill>
                  <a:schemeClr val="tx1">
                    <a:lumMod val="75000"/>
                    <a:lumOff val="25000"/>
                  </a:schemeClr>
                </a:solidFill>
                <a:latin typeface="+mn-lt"/>
              </a:rPr>
              <a:t> </a:t>
            </a:r>
            <a:r>
              <a:rPr lang="en-US" sz="1800" dirty="0" err="1">
                <a:solidFill>
                  <a:schemeClr val="tx1">
                    <a:lumMod val="75000"/>
                    <a:lumOff val="25000"/>
                  </a:schemeClr>
                </a:solidFill>
                <a:latin typeface="+mn-lt"/>
              </a:rPr>
              <a:t>utilização</a:t>
            </a:r>
            <a:r>
              <a:rPr lang="en-US" sz="1800" dirty="0">
                <a:solidFill>
                  <a:schemeClr val="tx1">
                    <a:lumMod val="75000"/>
                    <a:lumOff val="25000"/>
                  </a:schemeClr>
                </a:solidFill>
                <a:latin typeface="+mn-lt"/>
              </a:rPr>
              <a:t> para </a:t>
            </a:r>
            <a:r>
              <a:rPr lang="en-US" sz="1800" dirty="0" err="1">
                <a:solidFill>
                  <a:schemeClr val="tx1">
                    <a:lumMod val="75000"/>
                    <a:lumOff val="25000"/>
                  </a:schemeClr>
                </a:solidFill>
                <a:latin typeface="+mn-lt"/>
              </a:rPr>
              <a:t>grandes</a:t>
            </a:r>
            <a:r>
              <a:rPr lang="en-US" sz="1800" dirty="0">
                <a:solidFill>
                  <a:schemeClr val="tx1">
                    <a:lumMod val="75000"/>
                    <a:lumOff val="25000"/>
                  </a:schemeClr>
                </a:solidFill>
                <a:latin typeface="+mn-lt"/>
              </a:rPr>
              <a:t> </a:t>
            </a:r>
            <a:r>
              <a:rPr lang="en-US" sz="1800" dirty="0" err="1">
                <a:solidFill>
                  <a:schemeClr val="tx1">
                    <a:lumMod val="75000"/>
                    <a:lumOff val="25000"/>
                  </a:schemeClr>
                </a:solidFill>
                <a:latin typeface="+mn-lt"/>
              </a:rPr>
              <a:t>vãos</a:t>
            </a:r>
            <a:r>
              <a:rPr lang="en-US" sz="1800" dirty="0">
                <a:solidFill>
                  <a:schemeClr val="tx1">
                    <a:lumMod val="75000"/>
                    <a:lumOff val="25000"/>
                  </a:schemeClr>
                </a:solidFill>
                <a:latin typeface="+mn-lt"/>
              </a:rPr>
              <a:t>. Nesses </a:t>
            </a:r>
            <a:r>
              <a:rPr lang="en-US" sz="1800" dirty="0" err="1">
                <a:solidFill>
                  <a:schemeClr val="tx1">
                    <a:lumMod val="75000"/>
                    <a:lumOff val="25000"/>
                  </a:schemeClr>
                </a:solidFill>
                <a:latin typeface="+mn-lt"/>
              </a:rPr>
              <a:t>casos</a:t>
            </a:r>
            <a:r>
              <a:rPr lang="en-US" sz="1800" dirty="0">
                <a:solidFill>
                  <a:schemeClr val="tx1">
                    <a:lumMod val="75000"/>
                    <a:lumOff val="25000"/>
                  </a:schemeClr>
                </a:solidFill>
                <a:latin typeface="+mn-lt"/>
              </a:rPr>
              <a:t>, </a:t>
            </a:r>
            <a:r>
              <a:rPr lang="en-US" sz="1800" dirty="0" err="1">
                <a:solidFill>
                  <a:schemeClr val="tx1">
                    <a:lumMod val="75000"/>
                    <a:lumOff val="25000"/>
                  </a:schemeClr>
                </a:solidFill>
                <a:latin typeface="+mn-lt"/>
              </a:rPr>
              <a:t>podem</a:t>
            </a:r>
            <a:r>
              <a:rPr lang="en-US" sz="1800" dirty="0">
                <a:solidFill>
                  <a:schemeClr val="tx1">
                    <a:lumMod val="75000"/>
                    <a:lumOff val="25000"/>
                  </a:schemeClr>
                </a:solidFill>
                <a:latin typeface="+mn-lt"/>
              </a:rPr>
              <a:t> ser </a:t>
            </a:r>
            <a:r>
              <a:rPr lang="en-US" sz="1800" dirty="0" err="1">
                <a:solidFill>
                  <a:schemeClr val="tx1">
                    <a:lumMod val="75000"/>
                    <a:lumOff val="25000"/>
                  </a:schemeClr>
                </a:solidFill>
                <a:latin typeface="+mn-lt"/>
              </a:rPr>
              <a:t>empregadas</a:t>
            </a:r>
            <a:r>
              <a:rPr lang="en-US" sz="1800" dirty="0">
                <a:solidFill>
                  <a:schemeClr val="tx1">
                    <a:lumMod val="75000"/>
                    <a:lumOff val="25000"/>
                  </a:schemeClr>
                </a:solidFill>
                <a:latin typeface="+mn-lt"/>
              </a:rPr>
              <a:t> </a:t>
            </a:r>
            <a:r>
              <a:rPr lang="en-US" sz="1800" dirty="0" err="1">
                <a:solidFill>
                  <a:schemeClr val="tx1">
                    <a:lumMod val="75000"/>
                    <a:lumOff val="25000"/>
                  </a:schemeClr>
                </a:solidFill>
                <a:latin typeface="+mn-lt"/>
              </a:rPr>
              <a:t>lajes</a:t>
            </a:r>
            <a:r>
              <a:rPr lang="en-US" sz="1800" dirty="0">
                <a:solidFill>
                  <a:schemeClr val="tx1">
                    <a:lumMod val="75000"/>
                    <a:lumOff val="25000"/>
                  </a:schemeClr>
                </a:solidFill>
                <a:latin typeface="+mn-lt"/>
              </a:rPr>
              <a:t> </a:t>
            </a:r>
            <a:r>
              <a:rPr lang="en-US" sz="1800" dirty="0" err="1">
                <a:solidFill>
                  <a:schemeClr val="tx1">
                    <a:lumMod val="75000"/>
                    <a:lumOff val="25000"/>
                  </a:schemeClr>
                </a:solidFill>
                <a:latin typeface="+mn-lt"/>
              </a:rPr>
              <a:t>ocas</a:t>
            </a:r>
            <a:r>
              <a:rPr lang="en-US" sz="1800" dirty="0">
                <a:solidFill>
                  <a:schemeClr val="tx1">
                    <a:lumMod val="75000"/>
                    <a:lumOff val="25000"/>
                  </a:schemeClr>
                </a:solidFill>
                <a:latin typeface="+mn-lt"/>
              </a:rPr>
              <a:t> com </a:t>
            </a:r>
            <a:r>
              <a:rPr lang="en-US" sz="1800" dirty="0" err="1">
                <a:solidFill>
                  <a:schemeClr val="tx1">
                    <a:lumMod val="75000"/>
                    <a:lumOff val="25000"/>
                  </a:schemeClr>
                </a:solidFill>
                <a:latin typeface="+mn-lt"/>
              </a:rPr>
              <a:t>fôrmas</a:t>
            </a:r>
            <a:r>
              <a:rPr lang="en-US" sz="1800" dirty="0">
                <a:solidFill>
                  <a:schemeClr val="tx1">
                    <a:lumMod val="75000"/>
                    <a:lumOff val="25000"/>
                  </a:schemeClr>
                </a:solidFill>
                <a:latin typeface="+mn-lt"/>
              </a:rPr>
              <a:t> </a:t>
            </a:r>
            <a:r>
              <a:rPr lang="en-US" sz="1800" dirty="0" err="1">
                <a:solidFill>
                  <a:schemeClr val="tx1">
                    <a:lumMod val="75000"/>
                    <a:lumOff val="25000"/>
                  </a:schemeClr>
                </a:solidFill>
                <a:latin typeface="+mn-lt"/>
              </a:rPr>
              <a:t>tubulares</a:t>
            </a:r>
            <a:r>
              <a:rPr lang="en-US" sz="1800" dirty="0">
                <a:solidFill>
                  <a:schemeClr val="tx1">
                    <a:lumMod val="75000"/>
                    <a:lumOff val="25000"/>
                  </a:schemeClr>
                </a:solidFill>
                <a:latin typeface="+mn-lt"/>
              </a:rPr>
              <a:t> </a:t>
            </a:r>
            <a:r>
              <a:rPr lang="en-US" sz="1800" dirty="0" err="1">
                <a:solidFill>
                  <a:schemeClr val="tx1">
                    <a:lumMod val="75000"/>
                    <a:lumOff val="25000"/>
                  </a:schemeClr>
                </a:solidFill>
                <a:latin typeface="+mn-lt"/>
              </a:rPr>
              <a:t>perdidas</a:t>
            </a:r>
            <a:r>
              <a:rPr lang="en-US" sz="1800" dirty="0">
                <a:solidFill>
                  <a:schemeClr val="tx1">
                    <a:lumMod val="75000"/>
                    <a:lumOff val="25000"/>
                  </a:schemeClr>
                </a:solidFill>
                <a:latin typeface="+mn-lt"/>
              </a:rPr>
              <a:t>, </a:t>
            </a:r>
            <a:r>
              <a:rPr lang="en-US" sz="1800" dirty="0" err="1">
                <a:solidFill>
                  <a:schemeClr val="tx1">
                    <a:lumMod val="75000"/>
                    <a:lumOff val="25000"/>
                  </a:schemeClr>
                </a:solidFill>
                <a:latin typeface="+mn-lt"/>
              </a:rPr>
              <a:t>reduzindo</a:t>
            </a:r>
            <a:r>
              <a:rPr lang="en-US" sz="1800" dirty="0">
                <a:solidFill>
                  <a:schemeClr val="tx1">
                    <a:lumMod val="75000"/>
                    <a:lumOff val="25000"/>
                  </a:schemeClr>
                </a:solidFill>
                <a:latin typeface="+mn-lt"/>
              </a:rPr>
              <a:t> </a:t>
            </a:r>
            <a:r>
              <a:rPr lang="en-US" sz="1800" dirty="0" err="1">
                <a:solidFill>
                  <a:schemeClr val="tx1">
                    <a:lumMod val="75000"/>
                    <a:lumOff val="25000"/>
                  </a:schemeClr>
                </a:solidFill>
                <a:latin typeface="+mn-lt"/>
              </a:rPr>
              <a:t>assim</a:t>
            </a:r>
            <a:r>
              <a:rPr lang="en-US" sz="1800" dirty="0">
                <a:solidFill>
                  <a:schemeClr val="tx1">
                    <a:lumMod val="75000"/>
                    <a:lumOff val="25000"/>
                  </a:schemeClr>
                </a:solidFill>
                <a:latin typeface="+mn-lt"/>
              </a:rPr>
              <a:t> o peso </a:t>
            </a:r>
            <a:r>
              <a:rPr lang="en-US" sz="1800" dirty="0" err="1">
                <a:solidFill>
                  <a:schemeClr val="tx1">
                    <a:lumMod val="75000"/>
                    <a:lumOff val="25000"/>
                  </a:schemeClr>
                </a:solidFill>
                <a:latin typeface="+mn-lt"/>
              </a:rPr>
              <a:t>próprio</a:t>
            </a:r>
            <a:r>
              <a:rPr lang="en-US" sz="1800" dirty="0">
                <a:solidFill>
                  <a:schemeClr val="tx1">
                    <a:lumMod val="75000"/>
                    <a:lumOff val="25000"/>
                  </a:schemeClr>
                </a:solidFill>
                <a:latin typeface="+mn-lt"/>
              </a:rPr>
              <a:t>.</a:t>
            </a:r>
          </a:p>
          <a:p>
            <a:pPr indent="-182880"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en-US" altLang="pt-BR" sz="1800" dirty="0">
                <a:solidFill>
                  <a:schemeClr val="tx1">
                    <a:lumMod val="75000"/>
                    <a:lumOff val="25000"/>
                  </a:schemeClr>
                </a:solidFill>
                <a:latin typeface="+mn-lt"/>
              </a:rPr>
              <a:t>A</a:t>
            </a:r>
            <a:r>
              <a:rPr lang="en-US" sz="1800" dirty="0">
                <a:solidFill>
                  <a:schemeClr val="tx1">
                    <a:lumMod val="75000"/>
                    <a:lumOff val="25000"/>
                  </a:schemeClr>
                </a:solidFill>
                <a:latin typeface="+mn-lt"/>
              </a:rPr>
              <a:t> </a:t>
            </a:r>
            <a:r>
              <a:rPr lang="en-US" sz="1800" dirty="0" err="1">
                <a:solidFill>
                  <a:schemeClr val="tx1">
                    <a:lumMod val="75000"/>
                    <a:lumOff val="25000"/>
                  </a:schemeClr>
                </a:solidFill>
                <a:latin typeface="+mn-lt"/>
              </a:rPr>
              <a:t>esbeltez</a:t>
            </a:r>
            <a:r>
              <a:rPr lang="en-US" sz="1800" dirty="0">
                <a:solidFill>
                  <a:schemeClr val="tx1">
                    <a:lumMod val="75000"/>
                    <a:lumOff val="25000"/>
                  </a:schemeClr>
                </a:solidFill>
                <a:latin typeface="+mn-lt"/>
              </a:rPr>
              <a:t> </a:t>
            </a:r>
            <a:r>
              <a:rPr lang="en-US" sz="1800" dirty="0">
                <a:solidFill>
                  <a:schemeClr val="tx1">
                    <a:lumMod val="75000"/>
                    <a:lumOff val="25000"/>
                  </a:schemeClr>
                </a:solidFill>
                <a:latin typeface="+mn-lt"/>
                <a:sym typeface="MT Extra"/>
              </a:rPr>
              <a:t></a:t>
            </a:r>
            <a:r>
              <a:rPr lang="en-US" sz="1800" dirty="0">
                <a:solidFill>
                  <a:schemeClr val="tx1">
                    <a:lumMod val="75000"/>
                    <a:lumOff val="25000"/>
                  </a:schemeClr>
                </a:solidFill>
                <a:latin typeface="+mn-lt"/>
              </a:rPr>
              <a:t>/h </a:t>
            </a:r>
            <a:r>
              <a:rPr lang="en-US" sz="1800" dirty="0" err="1">
                <a:solidFill>
                  <a:schemeClr val="tx1">
                    <a:lumMod val="75000"/>
                    <a:lumOff val="25000"/>
                  </a:schemeClr>
                </a:solidFill>
                <a:latin typeface="+mn-lt"/>
              </a:rPr>
              <a:t>deve</a:t>
            </a:r>
            <a:r>
              <a:rPr lang="en-US" sz="1800" dirty="0">
                <a:solidFill>
                  <a:schemeClr val="tx1">
                    <a:lumMod val="75000"/>
                    <a:lumOff val="25000"/>
                  </a:schemeClr>
                </a:solidFill>
                <a:latin typeface="+mn-lt"/>
              </a:rPr>
              <a:t> </a:t>
            </a:r>
            <a:r>
              <a:rPr lang="en-US" sz="1800" dirty="0" err="1">
                <a:solidFill>
                  <a:schemeClr val="tx1">
                    <a:lumMod val="75000"/>
                    <a:lumOff val="25000"/>
                  </a:schemeClr>
                </a:solidFill>
                <a:latin typeface="+mn-lt"/>
              </a:rPr>
              <a:t>atender</a:t>
            </a:r>
            <a:r>
              <a:rPr lang="en-US" sz="1800" dirty="0">
                <a:solidFill>
                  <a:schemeClr val="tx1">
                    <a:lumMod val="75000"/>
                    <a:lumOff val="25000"/>
                  </a:schemeClr>
                </a:solidFill>
                <a:latin typeface="+mn-lt"/>
              </a:rPr>
              <a:t> </a:t>
            </a:r>
            <a:r>
              <a:rPr lang="en-US" sz="1800" dirty="0" err="1">
                <a:solidFill>
                  <a:schemeClr val="tx1">
                    <a:lumMod val="75000"/>
                    <a:lumOff val="25000"/>
                  </a:schemeClr>
                </a:solidFill>
                <a:latin typeface="+mn-lt"/>
              </a:rPr>
              <a:t>aos</a:t>
            </a:r>
            <a:r>
              <a:rPr lang="en-US" sz="1800" dirty="0">
                <a:solidFill>
                  <a:schemeClr val="tx1">
                    <a:lumMod val="75000"/>
                    <a:lumOff val="25000"/>
                  </a:schemeClr>
                </a:solidFill>
                <a:latin typeface="+mn-lt"/>
              </a:rPr>
              <a:t> </a:t>
            </a:r>
            <a:r>
              <a:rPr lang="en-US" sz="1800" dirty="0" err="1">
                <a:solidFill>
                  <a:schemeClr val="tx1">
                    <a:lumMod val="75000"/>
                    <a:lumOff val="25000"/>
                  </a:schemeClr>
                </a:solidFill>
                <a:latin typeface="+mn-lt"/>
              </a:rPr>
              <a:t>seguintes</a:t>
            </a:r>
            <a:r>
              <a:rPr lang="en-US" sz="1800" dirty="0">
                <a:solidFill>
                  <a:schemeClr val="tx1">
                    <a:lumMod val="75000"/>
                    <a:lumOff val="25000"/>
                  </a:schemeClr>
                </a:solidFill>
                <a:latin typeface="+mn-lt"/>
              </a:rPr>
              <a:t> </a:t>
            </a:r>
            <a:r>
              <a:rPr lang="en-US" sz="1800" dirty="0" err="1">
                <a:solidFill>
                  <a:schemeClr val="tx1">
                    <a:lumMod val="75000"/>
                    <a:lumOff val="25000"/>
                  </a:schemeClr>
                </a:solidFill>
                <a:latin typeface="+mn-lt"/>
              </a:rPr>
              <a:t>valores</a:t>
            </a:r>
            <a:r>
              <a:rPr lang="en-US" sz="1800" dirty="0">
                <a:solidFill>
                  <a:schemeClr val="tx1">
                    <a:lumMod val="75000"/>
                    <a:lumOff val="25000"/>
                  </a:schemeClr>
                </a:solidFill>
                <a:latin typeface="+mn-lt"/>
              </a:rPr>
              <a:t>:</a:t>
            </a:r>
          </a:p>
          <a:p>
            <a:pPr marL="457200" indent="-182880"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en-US" sz="1800" dirty="0">
                <a:solidFill>
                  <a:schemeClr val="tx1">
                    <a:lumMod val="75000"/>
                    <a:lumOff val="25000"/>
                  </a:schemeClr>
                </a:solidFill>
                <a:latin typeface="+mn-lt"/>
              </a:rPr>
              <a:t>15 a 22, para CA;</a:t>
            </a:r>
          </a:p>
          <a:p>
            <a:pPr marL="457200" indent="-182880"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en-US" sz="1800" dirty="0">
                <a:solidFill>
                  <a:schemeClr val="tx1">
                    <a:lumMod val="75000"/>
                    <a:lumOff val="25000"/>
                  </a:schemeClr>
                </a:solidFill>
                <a:latin typeface="+mn-lt"/>
              </a:rPr>
              <a:t>18 a 30, para CP;</a:t>
            </a:r>
          </a:p>
          <a:p>
            <a:pPr indent="-182880" defTabSz="914400" eaLnBrk="1" hangingPunct="1">
              <a:lnSpc>
                <a:spcPct val="90000"/>
              </a:lnSpc>
              <a:spcBef>
                <a:spcPct val="0"/>
              </a:spcBef>
              <a:spcAft>
                <a:spcPts val="600"/>
              </a:spcAft>
              <a:buClr>
                <a:schemeClr val="tx1">
                  <a:lumMod val="85000"/>
                  <a:lumOff val="15000"/>
                </a:schemeClr>
              </a:buClr>
              <a:buFont typeface="Garamond" pitchFamily="18" charset="0"/>
              <a:buChar char="◦"/>
            </a:pPr>
            <a:endParaRPr lang="en-US" sz="1800" dirty="0">
              <a:solidFill>
                <a:schemeClr val="tx1">
                  <a:lumMod val="75000"/>
                  <a:lumOff val="25000"/>
                </a:schemeClr>
              </a:solidFill>
              <a:latin typeface="+mn-lt"/>
            </a:endParaRPr>
          </a:p>
          <a:p>
            <a:pPr indent="-182880"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en-US" sz="1800" dirty="0" err="1">
                <a:solidFill>
                  <a:schemeClr val="tx1">
                    <a:lumMod val="75000"/>
                    <a:lumOff val="25000"/>
                  </a:schemeClr>
                </a:solidFill>
                <a:latin typeface="+mn-lt"/>
              </a:rPr>
              <a:t>onde</a:t>
            </a:r>
            <a:r>
              <a:rPr lang="en-US" sz="1800" dirty="0">
                <a:solidFill>
                  <a:schemeClr val="tx1">
                    <a:lumMod val="75000"/>
                    <a:lumOff val="25000"/>
                  </a:schemeClr>
                </a:solidFill>
                <a:latin typeface="+mn-lt"/>
              </a:rPr>
              <a:t> </a:t>
            </a:r>
            <a:r>
              <a:rPr lang="en-US" sz="1800" dirty="0">
                <a:solidFill>
                  <a:schemeClr val="tx1">
                    <a:lumMod val="75000"/>
                    <a:lumOff val="25000"/>
                  </a:schemeClr>
                </a:solidFill>
                <a:latin typeface="+mn-lt"/>
                <a:sym typeface="MT Extra"/>
              </a:rPr>
              <a:t> </a:t>
            </a:r>
            <a:r>
              <a:rPr lang="en-US" sz="1800" dirty="0">
                <a:solidFill>
                  <a:schemeClr val="tx1">
                    <a:lumMod val="75000"/>
                    <a:lumOff val="25000"/>
                  </a:schemeClr>
                </a:solidFill>
                <a:latin typeface="+mn-lt"/>
              </a:rPr>
              <a:t>é o </a:t>
            </a:r>
            <a:r>
              <a:rPr lang="en-US" sz="1800" dirty="0" err="1">
                <a:solidFill>
                  <a:schemeClr val="tx1">
                    <a:lumMod val="75000"/>
                    <a:lumOff val="25000"/>
                  </a:schemeClr>
                </a:solidFill>
                <a:latin typeface="+mn-lt"/>
              </a:rPr>
              <a:t>vão</a:t>
            </a:r>
            <a:r>
              <a:rPr lang="en-US" sz="1800" dirty="0">
                <a:solidFill>
                  <a:schemeClr val="tx1">
                    <a:lumMod val="75000"/>
                    <a:lumOff val="25000"/>
                  </a:schemeClr>
                </a:solidFill>
                <a:latin typeface="+mn-lt"/>
              </a:rPr>
              <a:t> e h é a </a:t>
            </a:r>
            <a:r>
              <a:rPr lang="en-US" sz="1800" dirty="0" err="1">
                <a:solidFill>
                  <a:schemeClr val="tx1">
                    <a:lumMod val="75000"/>
                    <a:lumOff val="25000"/>
                  </a:schemeClr>
                </a:solidFill>
                <a:latin typeface="+mn-lt"/>
              </a:rPr>
              <a:t>espessura</a:t>
            </a:r>
            <a:r>
              <a:rPr lang="en-US" sz="1800" dirty="0">
                <a:solidFill>
                  <a:schemeClr val="tx1">
                    <a:lumMod val="75000"/>
                    <a:lumOff val="25000"/>
                  </a:schemeClr>
                </a:solidFill>
                <a:latin typeface="+mn-lt"/>
              </a:rPr>
              <a:t> da </a:t>
            </a:r>
            <a:r>
              <a:rPr lang="en-US" sz="1800" dirty="0" err="1">
                <a:solidFill>
                  <a:schemeClr val="tx1">
                    <a:lumMod val="75000"/>
                    <a:lumOff val="25000"/>
                  </a:schemeClr>
                </a:solidFill>
                <a:latin typeface="+mn-lt"/>
              </a:rPr>
              <a:t>laje</a:t>
            </a:r>
            <a:r>
              <a:rPr lang="en-US" sz="1800" dirty="0">
                <a:solidFill>
                  <a:schemeClr val="tx1">
                    <a:lumMod val="75000"/>
                    <a:lumOff val="25000"/>
                  </a:schemeClr>
                </a:solidFill>
                <a:latin typeface="+mn-lt"/>
              </a:rPr>
              <a:t>.</a:t>
            </a:r>
          </a:p>
          <a:p>
            <a:pPr indent="-182880"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en-US" sz="1800" dirty="0">
                <a:solidFill>
                  <a:schemeClr val="tx1">
                    <a:lumMod val="75000"/>
                    <a:lumOff val="25000"/>
                  </a:schemeClr>
                </a:solidFill>
                <a:latin typeface="+mn-lt"/>
              </a:rPr>
              <a:t>Ex 1: </a:t>
            </a:r>
            <a:r>
              <a:rPr lang="en-US" sz="1800" dirty="0" err="1">
                <a:solidFill>
                  <a:schemeClr val="tx1">
                    <a:lumMod val="75000"/>
                    <a:lumOff val="25000"/>
                  </a:schemeClr>
                </a:solidFill>
                <a:latin typeface="+mn-lt"/>
              </a:rPr>
              <a:t>Concreto</a:t>
            </a:r>
            <a:r>
              <a:rPr lang="en-US" sz="1800" dirty="0">
                <a:solidFill>
                  <a:schemeClr val="tx1">
                    <a:lumMod val="75000"/>
                    <a:lumOff val="25000"/>
                  </a:schemeClr>
                </a:solidFill>
                <a:latin typeface="+mn-lt"/>
              </a:rPr>
              <a:t> </a:t>
            </a:r>
            <a:r>
              <a:rPr lang="en-US" sz="1800" dirty="0" err="1">
                <a:solidFill>
                  <a:schemeClr val="tx1">
                    <a:lumMod val="75000"/>
                    <a:lumOff val="25000"/>
                  </a:schemeClr>
                </a:solidFill>
                <a:latin typeface="+mn-lt"/>
              </a:rPr>
              <a:t>Armado</a:t>
            </a:r>
            <a:r>
              <a:rPr lang="en-US" sz="1800" dirty="0">
                <a:solidFill>
                  <a:schemeClr val="tx1">
                    <a:lumMod val="75000"/>
                    <a:lumOff val="25000"/>
                  </a:schemeClr>
                </a:solidFill>
                <a:latin typeface="+mn-lt"/>
              </a:rPr>
              <a:t>, </a:t>
            </a:r>
            <a:r>
              <a:rPr lang="en-US" sz="1800" dirty="0" err="1">
                <a:solidFill>
                  <a:schemeClr val="tx1">
                    <a:lumMod val="75000"/>
                    <a:lumOff val="25000"/>
                  </a:schemeClr>
                </a:solidFill>
                <a:latin typeface="+mn-lt"/>
              </a:rPr>
              <a:t>Vão</a:t>
            </a:r>
            <a:r>
              <a:rPr lang="en-US" sz="1800" dirty="0">
                <a:solidFill>
                  <a:schemeClr val="tx1">
                    <a:lumMod val="75000"/>
                    <a:lumOff val="25000"/>
                  </a:schemeClr>
                </a:solidFill>
                <a:latin typeface="+mn-lt"/>
              </a:rPr>
              <a:t> de 10,0 m e h de 0,50m; </a:t>
            </a:r>
            <a:r>
              <a:rPr lang="en-US" sz="1800" dirty="0">
                <a:solidFill>
                  <a:schemeClr val="tx1">
                    <a:lumMod val="75000"/>
                    <a:lumOff val="25000"/>
                  </a:schemeClr>
                </a:solidFill>
                <a:latin typeface="+mn-lt"/>
                <a:sym typeface="MT Extra"/>
              </a:rPr>
              <a:t></a:t>
            </a:r>
            <a:r>
              <a:rPr lang="en-US" sz="1800" dirty="0">
                <a:solidFill>
                  <a:schemeClr val="tx1">
                    <a:lumMod val="75000"/>
                    <a:lumOff val="25000"/>
                  </a:schemeClr>
                </a:solidFill>
                <a:latin typeface="+mn-lt"/>
              </a:rPr>
              <a:t>/h =20</a:t>
            </a:r>
          </a:p>
        </p:txBody>
      </p:sp>
      <p:sp>
        <p:nvSpPr>
          <p:cNvPr id="2" name="Espaço Reservado para Número de Slide 1"/>
          <p:cNvSpPr>
            <a:spLocks noGrp="1"/>
          </p:cNvSpPr>
          <p:nvPr>
            <p:ph type="sldNum" sz="quarter" idx="12"/>
          </p:nvPr>
        </p:nvSpPr>
        <p:spPr>
          <a:xfrm>
            <a:off x="10388952" y="5872366"/>
            <a:ext cx="548640" cy="274320"/>
          </a:xfrm>
        </p:spPr>
        <p:txBody>
          <a:bodyPr vert="horz" lIns="91440" tIns="45720" rIns="91440" bIns="45720" rtlCol="0" anchor="b">
            <a:normAutofit/>
          </a:bodyPr>
          <a:lstStyle/>
          <a:p>
            <a:pPr>
              <a:spcAft>
                <a:spcPts val="600"/>
              </a:spcAft>
              <a:defRPr/>
            </a:pPr>
            <a:fld id="{68516458-21DE-4B10-80D6-11475294CF1E}" type="slidenum">
              <a:rPr lang="en-US" kern="1200">
                <a:solidFill>
                  <a:schemeClr val="tx1"/>
                </a:solidFill>
                <a:latin typeface="+mn-lt"/>
                <a:ea typeface="+mn-ea"/>
                <a:cs typeface="+mn-cs"/>
              </a:rPr>
              <a:pPr>
                <a:spcAft>
                  <a:spcPts val="600"/>
                </a:spcAft>
                <a:defRPr/>
              </a:pPr>
              <a:t>45</a:t>
            </a:fld>
            <a:endParaRPr lang="en-US" kern="1200">
              <a:solidFill>
                <a:schemeClr val="tx1"/>
              </a:solidFill>
              <a:latin typeface="+mn-lt"/>
              <a:ea typeface="+mn-ea"/>
              <a:cs typeface="+mn-cs"/>
            </a:endParaRPr>
          </a:p>
        </p:txBody>
      </p:sp>
    </p:spTree>
    <p:extLst>
      <p:ext uri="{BB962C8B-B14F-4D97-AF65-F5344CB8AC3E}">
        <p14:creationId xmlns:p14="http://schemas.microsoft.com/office/powerpoint/2010/main" val="5258841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0D70C8A-A50E-4B41-86A2-E2F855812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Rectangle 15">
            <a:extLst>
              <a:ext uri="{FF2B5EF4-FFF2-40B4-BE49-F238E27FC236}">
                <a16:creationId xmlns:a16="http://schemas.microsoft.com/office/drawing/2014/main" id="{51A4F4A1-146B-4D29-852A-F60996679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0" name="Rectangle 19">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noFill/>
          <a:ln w="6350" cap="sq" cmpd="sng" algn="ctr">
            <a:solidFill>
              <a:schemeClr val="tx1">
                <a:lumMod val="75000"/>
                <a:lumOff val="25000"/>
              </a:schemeClr>
            </a:solidFill>
            <a:prstDash val="solid"/>
            <a:miter lim="800000"/>
          </a:ln>
          <a:effectLst/>
        </p:spPr>
      </p:sp>
      <p:sp>
        <p:nvSpPr>
          <p:cNvPr id="4" name="Título 3">
            <a:extLst>
              <a:ext uri="{FF2B5EF4-FFF2-40B4-BE49-F238E27FC236}">
                <a16:creationId xmlns:a16="http://schemas.microsoft.com/office/drawing/2014/main" id="{67A43C3B-A075-4704-B1F5-63CBED6C5C0B}"/>
              </a:ext>
            </a:extLst>
          </p:cNvPr>
          <p:cNvSpPr>
            <a:spLocks noGrp="1"/>
          </p:cNvSpPr>
          <p:nvPr>
            <p:ph type="title"/>
          </p:nvPr>
        </p:nvSpPr>
        <p:spPr>
          <a:xfrm>
            <a:off x="3844616" y="881210"/>
            <a:ext cx="7417925" cy="1517035"/>
          </a:xfrm>
        </p:spPr>
        <p:txBody>
          <a:bodyPr vert="horz" lIns="91440" tIns="45720" rIns="91440" bIns="45720" rtlCol="0" anchor="ctr">
            <a:normAutofit/>
          </a:bodyPr>
          <a:lstStyle/>
          <a:p>
            <a:r>
              <a:rPr lang="en-US" altLang="pt-BR" dirty="0">
                <a:solidFill>
                  <a:schemeClr val="tx1">
                    <a:lumMod val="75000"/>
                    <a:lumOff val="25000"/>
                  </a:schemeClr>
                </a:solidFill>
              </a:rPr>
              <a:t>Ponte </a:t>
            </a:r>
            <a:r>
              <a:rPr lang="en-US" altLang="pt-BR" dirty="0" err="1">
                <a:solidFill>
                  <a:schemeClr val="tx1">
                    <a:lumMod val="75000"/>
                    <a:lumOff val="25000"/>
                  </a:schemeClr>
                </a:solidFill>
              </a:rPr>
              <a:t>em</a:t>
            </a:r>
            <a:r>
              <a:rPr lang="en-US" altLang="pt-BR" dirty="0">
                <a:solidFill>
                  <a:schemeClr val="tx1">
                    <a:lumMod val="75000"/>
                    <a:lumOff val="25000"/>
                  </a:schemeClr>
                </a:solidFill>
              </a:rPr>
              <a:t> </a:t>
            </a:r>
            <a:r>
              <a:rPr lang="en-US" altLang="pt-BR" dirty="0" err="1">
                <a:solidFill>
                  <a:schemeClr val="tx1">
                    <a:lumMod val="75000"/>
                    <a:lumOff val="25000"/>
                  </a:schemeClr>
                </a:solidFill>
              </a:rPr>
              <a:t>viga</a:t>
            </a:r>
            <a:endParaRPr lang="en-US" altLang="pt-BR" dirty="0">
              <a:solidFill>
                <a:schemeClr val="tx1">
                  <a:lumMod val="75000"/>
                  <a:lumOff val="25000"/>
                </a:schemeClr>
              </a:solidFill>
            </a:endParaRPr>
          </a:p>
        </p:txBody>
      </p:sp>
      <p:sp>
        <p:nvSpPr>
          <p:cNvPr id="7" name="TextBox 2"/>
          <p:cNvSpPr txBox="1">
            <a:spLocks noChangeArrowheads="1"/>
          </p:cNvSpPr>
          <p:nvPr/>
        </p:nvSpPr>
        <p:spPr bwMode="auto">
          <a:xfrm>
            <a:off x="3556907" y="2493955"/>
            <a:ext cx="3639465" cy="313177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indent="-182880" algn="just"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pt-BR" altLang="pt-BR" sz="1800" dirty="0">
                <a:solidFill>
                  <a:schemeClr val="tx1">
                    <a:lumMod val="75000"/>
                    <a:lumOff val="25000"/>
                  </a:schemeClr>
                </a:solidFill>
                <a:latin typeface="+mn-lt"/>
              </a:rPr>
              <a:t>A viga pode ter seção transversal de forma variada, sendo as mais comuns a I, T e celular (caixão).</a:t>
            </a:r>
          </a:p>
        </p:txBody>
      </p:sp>
      <p:sp>
        <p:nvSpPr>
          <p:cNvPr id="2" name="Espaço Reservado para Número de Slide 1"/>
          <p:cNvSpPr>
            <a:spLocks noGrp="1"/>
          </p:cNvSpPr>
          <p:nvPr>
            <p:ph type="sldNum" sz="quarter" idx="12"/>
          </p:nvPr>
        </p:nvSpPr>
        <p:spPr>
          <a:xfrm>
            <a:off x="10388952" y="5872366"/>
            <a:ext cx="548640" cy="274320"/>
          </a:xfrm>
        </p:spPr>
        <p:txBody>
          <a:bodyPr vert="horz" lIns="91440" tIns="45720" rIns="91440" bIns="45720" rtlCol="0" anchor="b">
            <a:normAutofit/>
          </a:bodyPr>
          <a:lstStyle/>
          <a:p>
            <a:pPr>
              <a:spcAft>
                <a:spcPts val="600"/>
              </a:spcAft>
              <a:defRPr/>
            </a:pPr>
            <a:fld id="{68516458-21DE-4B10-80D6-11475294CF1E}" type="slidenum">
              <a:rPr lang="en-US" kern="1200">
                <a:solidFill>
                  <a:schemeClr val="tx1"/>
                </a:solidFill>
                <a:latin typeface="+mn-lt"/>
                <a:ea typeface="+mn-ea"/>
                <a:cs typeface="+mn-cs"/>
              </a:rPr>
              <a:pPr>
                <a:spcAft>
                  <a:spcPts val="600"/>
                </a:spcAft>
                <a:defRPr/>
              </a:pPr>
              <a:t>46</a:t>
            </a:fld>
            <a:endParaRPr lang="en-US" kern="1200">
              <a:solidFill>
                <a:schemeClr val="tx1"/>
              </a:solidFill>
              <a:latin typeface="+mn-lt"/>
              <a:ea typeface="+mn-ea"/>
              <a:cs typeface="+mn-cs"/>
            </a:endParaRPr>
          </a:p>
        </p:txBody>
      </p:sp>
      <p:pic>
        <p:nvPicPr>
          <p:cNvPr id="3" name="Picture 3">
            <a:extLst>
              <a:ext uri="{FF2B5EF4-FFF2-40B4-BE49-F238E27FC236}">
                <a16:creationId xmlns:a16="http://schemas.microsoft.com/office/drawing/2014/main" id="{7FA373DB-AFD4-44DE-9C9E-B9CF0CEBDA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a:stretch/>
        </p:blipFill>
        <p:spPr bwMode="auto">
          <a:xfrm>
            <a:off x="7155669" y="2493955"/>
            <a:ext cx="4309826" cy="105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Pellentesque erat arcu">
            <a:extLst>
              <a:ext uri="{FF2B5EF4-FFF2-40B4-BE49-F238E27FC236}">
                <a16:creationId xmlns:a16="http://schemas.microsoft.com/office/drawing/2014/main" id="{306F3E74-27EB-4499-A609-2158FAB4D0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6592" y="3764624"/>
            <a:ext cx="3114435" cy="20762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D16D82E7-32B1-45F4-954E-E70680C747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9190" y="3772003"/>
            <a:ext cx="3459692" cy="2076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CaixaDeTexto 16">
            <a:extLst>
              <a:ext uri="{FF2B5EF4-FFF2-40B4-BE49-F238E27FC236}">
                <a16:creationId xmlns:a16="http://schemas.microsoft.com/office/drawing/2014/main" id="{4E304A9C-A8F9-470F-861A-E7755086846A}"/>
              </a:ext>
            </a:extLst>
          </p:cNvPr>
          <p:cNvSpPr txBox="1"/>
          <p:nvPr/>
        </p:nvSpPr>
        <p:spPr>
          <a:xfrm>
            <a:off x="4489710" y="5857585"/>
            <a:ext cx="6098344" cy="369332"/>
          </a:xfrm>
          <a:prstGeom prst="rect">
            <a:avLst/>
          </a:prstGeom>
          <a:noFill/>
        </p:spPr>
        <p:txBody>
          <a:bodyPr wrap="square">
            <a:spAutoFit/>
          </a:bodyPr>
          <a:lstStyle/>
          <a:p>
            <a:r>
              <a:rPr lang="pt-BR" dirty="0"/>
              <a:t>https://www.youtube.com/watch?v=2_vvUiRLcJQ</a:t>
            </a:r>
          </a:p>
        </p:txBody>
      </p:sp>
    </p:spTree>
    <p:extLst>
      <p:ext uri="{BB962C8B-B14F-4D97-AF65-F5344CB8AC3E}">
        <p14:creationId xmlns:p14="http://schemas.microsoft.com/office/powerpoint/2010/main" val="9872964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0">
            <a:extLst>
              <a:ext uri="{FF2B5EF4-FFF2-40B4-BE49-F238E27FC236}">
                <a16:creationId xmlns:a16="http://schemas.microsoft.com/office/drawing/2014/main" id="{4999FE9C-D8F9-4F9B-B95B-608C3EF6B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4" name="Título 3">
            <a:extLst>
              <a:ext uri="{FF2B5EF4-FFF2-40B4-BE49-F238E27FC236}">
                <a16:creationId xmlns:a16="http://schemas.microsoft.com/office/drawing/2014/main" id="{4FA93AF6-F0CF-42E9-9F1E-50F01E9C77D9}"/>
              </a:ext>
            </a:extLst>
          </p:cNvPr>
          <p:cNvSpPr>
            <a:spLocks noGrp="1"/>
          </p:cNvSpPr>
          <p:nvPr>
            <p:ph type="title"/>
          </p:nvPr>
        </p:nvSpPr>
        <p:spPr>
          <a:xfrm>
            <a:off x="7064082" y="642594"/>
            <a:ext cx="4472921" cy="1371600"/>
          </a:xfrm>
        </p:spPr>
        <p:txBody>
          <a:bodyPr vert="horz" lIns="91440" tIns="45720" rIns="91440" bIns="45720" rtlCol="0" anchor="ctr">
            <a:normAutofit/>
          </a:bodyPr>
          <a:lstStyle/>
          <a:p>
            <a:r>
              <a:rPr lang="en-US" sz="2600"/>
              <a:t>Ponte em Vigas Simplesmente Apoiadas</a:t>
            </a:r>
            <a:br>
              <a:rPr lang="en-US" sz="2600"/>
            </a:br>
            <a:endParaRPr lang="en-US" sz="2600"/>
          </a:p>
        </p:txBody>
      </p:sp>
      <p:sp useBgFill="1">
        <p:nvSpPr>
          <p:cNvPr id="28" name="Rectangle 22">
            <a:extLst>
              <a:ext uri="{FF2B5EF4-FFF2-40B4-BE49-F238E27FC236}">
                <a16:creationId xmlns:a16="http://schemas.microsoft.com/office/drawing/2014/main" id="{6936D704-5904-42AD-9DA1-E236DCE15D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57945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IMG_3274.JPG">
            <a:extLst>
              <a:ext uri="{FF2B5EF4-FFF2-40B4-BE49-F238E27FC236}">
                <a16:creationId xmlns:a16="http://schemas.microsoft.com/office/drawing/2014/main" id="{5546E385-E125-4EA6-B580-8F0390A1AC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669" r="16430" b="2"/>
          <a:stretch/>
        </p:blipFill>
        <p:spPr bwMode="auto">
          <a:xfrm>
            <a:off x="1709832" y="237744"/>
            <a:ext cx="3012340" cy="330158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2"/>
          <p:cNvSpPr txBox="1">
            <a:spLocks noChangeArrowheads="1"/>
          </p:cNvSpPr>
          <p:nvPr/>
        </p:nvSpPr>
        <p:spPr bwMode="auto">
          <a:xfrm>
            <a:off x="7064082" y="2103120"/>
            <a:ext cx="4472922" cy="39319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indent="-182880"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en-US" sz="2000">
                <a:latin typeface="+mn-lt"/>
              </a:rPr>
              <a:t>As  vigas são estaticamente determinadas. A seção transversal pode ser constante ou variável. </a:t>
            </a:r>
          </a:p>
          <a:p>
            <a:pPr indent="-182880"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en-US" sz="2000">
                <a:latin typeface="+mn-lt"/>
              </a:rPr>
              <a:t>Devem ser dimensionadas para o momento fletor máximo, e exigem juntas nas extre-midades. </a:t>
            </a:r>
          </a:p>
          <a:p>
            <a:pPr indent="-182880"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en-US" sz="2000">
                <a:latin typeface="+mn-lt"/>
              </a:rPr>
              <a:t>As vigas podem ter os extremos em balanços, visando reduzir os momentos fletores positivos no vão, por meio dos momentos fletores negativos introduzidos nos apoios. </a:t>
            </a:r>
          </a:p>
          <a:p>
            <a:pPr indent="-182880" defTabSz="914400" eaLnBrk="1" hangingPunct="1">
              <a:lnSpc>
                <a:spcPct val="90000"/>
              </a:lnSpc>
              <a:spcBef>
                <a:spcPct val="0"/>
              </a:spcBef>
              <a:spcAft>
                <a:spcPts val="600"/>
              </a:spcAft>
              <a:buClr>
                <a:schemeClr val="tx1">
                  <a:lumMod val="85000"/>
                  <a:lumOff val="15000"/>
                </a:schemeClr>
              </a:buClr>
              <a:buFont typeface="Garamond" pitchFamily="18" charset="0"/>
              <a:buChar char="◦"/>
            </a:pPr>
            <a:endParaRPr lang="en-US" sz="2000">
              <a:latin typeface="+mn-lt"/>
            </a:endParaRPr>
          </a:p>
        </p:txBody>
      </p:sp>
      <p:sp>
        <p:nvSpPr>
          <p:cNvPr id="2" name="Espaço Reservado para Número de Slide 1"/>
          <p:cNvSpPr>
            <a:spLocks noGrp="1"/>
          </p:cNvSpPr>
          <p:nvPr>
            <p:ph type="sldNum" sz="quarter" idx="12"/>
          </p:nvPr>
        </p:nvSpPr>
        <p:spPr>
          <a:xfrm>
            <a:off x="10469880" y="6307672"/>
            <a:ext cx="1463040" cy="274320"/>
          </a:xfrm>
        </p:spPr>
        <p:txBody>
          <a:bodyPr vert="horz" lIns="91440" tIns="45720" rIns="91440" bIns="45720" rtlCol="0" anchor="b">
            <a:normAutofit/>
          </a:bodyPr>
          <a:lstStyle/>
          <a:p>
            <a:pPr defTabSz="914400">
              <a:spcAft>
                <a:spcPts val="600"/>
              </a:spcAft>
              <a:defRPr/>
            </a:pPr>
            <a:fld id="{68516458-21DE-4B10-80D6-11475294CF1E}" type="slidenum">
              <a:rPr lang="en-US" smtClean="0"/>
              <a:pPr defTabSz="914400">
                <a:spcAft>
                  <a:spcPts val="600"/>
                </a:spcAft>
                <a:defRPr/>
              </a:pPr>
              <a:t>47</a:t>
            </a:fld>
            <a:endParaRPr lang="en-US"/>
          </a:p>
        </p:txBody>
      </p:sp>
      <p:pic>
        <p:nvPicPr>
          <p:cNvPr id="11" name="Picture 4">
            <a:extLst>
              <a:ext uri="{FF2B5EF4-FFF2-40B4-BE49-F238E27FC236}">
                <a16:creationId xmlns:a16="http://schemas.microsoft.com/office/drawing/2014/main" id="{211A55D8-2626-4C11-AEB8-412AA7F14A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698" y="3805516"/>
            <a:ext cx="2747655" cy="1059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a:extLst>
              <a:ext uri="{FF2B5EF4-FFF2-40B4-BE49-F238E27FC236}">
                <a16:creationId xmlns:a16="http://schemas.microsoft.com/office/drawing/2014/main" id="{C44251D1-BF7A-4E10-A9A8-F28F6BB364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3287" y="5075786"/>
            <a:ext cx="3478904" cy="1530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a:extLst>
              <a:ext uri="{FF2B5EF4-FFF2-40B4-BE49-F238E27FC236}">
                <a16:creationId xmlns:a16="http://schemas.microsoft.com/office/drawing/2014/main" id="{14D3ECC7-5C92-4290-A543-B9660FC015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8345" y="3805516"/>
            <a:ext cx="2747655" cy="1089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68780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999FE9C-D8F9-4F9B-B95B-608C3EF6B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4" name="Título 3">
            <a:extLst>
              <a:ext uri="{FF2B5EF4-FFF2-40B4-BE49-F238E27FC236}">
                <a16:creationId xmlns:a16="http://schemas.microsoft.com/office/drawing/2014/main" id="{4FA93AF6-F0CF-42E9-9F1E-50F01E9C77D9}"/>
              </a:ext>
            </a:extLst>
          </p:cNvPr>
          <p:cNvSpPr>
            <a:spLocks noGrp="1"/>
          </p:cNvSpPr>
          <p:nvPr>
            <p:ph type="title"/>
          </p:nvPr>
        </p:nvSpPr>
        <p:spPr>
          <a:xfrm>
            <a:off x="6846137" y="727626"/>
            <a:ext cx="4602152" cy="1718225"/>
          </a:xfrm>
        </p:spPr>
        <p:txBody>
          <a:bodyPr vert="horz" lIns="91440" tIns="45720" rIns="91440" bIns="45720" rtlCol="0" anchor="ctr">
            <a:normAutofit/>
          </a:bodyPr>
          <a:lstStyle/>
          <a:p>
            <a:r>
              <a:rPr lang="en-US" sz="2600"/>
              <a:t>Ponte em Vigas Simplesmente Apoiadas</a:t>
            </a:r>
            <a:br>
              <a:rPr lang="en-US" sz="2600"/>
            </a:br>
            <a:endParaRPr lang="en-US" sz="2600"/>
          </a:p>
        </p:txBody>
      </p:sp>
      <p:sp useBgFill="1">
        <p:nvSpPr>
          <p:cNvPr id="35" name="Rectangle 34">
            <a:extLst>
              <a:ext uri="{FF2B5EF4-FFF2-40B4-BE49-F238E27FC236}">
                <a16:creationId xmlns:a16="http://schemas.microsoft.com/office/drawing/2014/main" id="{4E1605C1-ED2D-4AAA-BD9C-24B82055F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34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8DFA4F8-B856-483B-85AE-5CDF5A5F13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024" y="253548"/>
            <a:ext cx="5851795" cy="6384816"/>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39" name="Rectangle 38">
            <a:extLst>
              <a:ext uri="{FF2B5EF4-FFF2-40B4-BE49-F238E27FC236}">
                <a16:creationId xmlns:a16="http://schemas.microsoft.com/office/drawing/2014/main" id="{6FC9FCC7-29B1-433A-AC58-FEAE48D84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082" y="407588"/>
            <a:ext cx="5532146" cy="6066184"/>
          </a:xfrm>
          <a:prstGeom prst="rect">
            <a:avLst/>
          </a:prstGeom>
          <a:noFill/>
          <a:ln w="6350" cap="sq" cmpd="sng" algn="ctr">
            <a:solidFill>
              <a:schemeClr val="tx1">
                <a:lumMod val="75000"/>
                <a:lumOff val="25000"/>
              </a:schemeClr>
            </a:solidFill>
            <a:prstDash val="solid"/>
            <a:miter lim="800000"/>
          </a:ln>
          <a:effectLst/>
        </p:spPr>
      </p:sp>
      <p:pic>
        <p:nvPicPr>
          <p:cNvPr id="6" name="Picture 2" descr="Foto 2">
            <a:extLst>
              <a:ext uri="{FF2B5EF4-FFF2-40B4-BE49-F238E27FC236}">
                <a16:creationId xmlns:a16="http://schemas.microsoft.com/office/drawing/2014/main" id="{F3031403-ABF4-436C-B5FF-91F33F802B7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43283" y="1248403"/>
            <a:ext cx="3310180" cy="24794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2"/>
          <p:cNvSpPr txBox="1">
            <a:spLocks noChangeArrowheads="1"/>
          </p:cNvSpPr>
          <p:nvPr/>
        </p:nvSpPr>
        <p:spPr bwMode="auto">
          <a:xfrm>
            <a:off x="6846137" y="2538919"/>
            <a:ext cx="4602152" cy="35968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indent="-182880" algn="just"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en-US" sz="2200" dirty="0" err="1">
                <a:latin typeface="+mn-lt"/>
              </a:rPr>
              <a:t>Vigas</a:t>
            </a:r>
            <a:r>
              <a:rPr lang="en-US" sz="2200" dirty="0">
                <a:latin typeface="+mn-lt"/>
              </a:rPr>
              <a:t> com </a:t>
            </a:r>
            <a:r>
              <a:rPr lang="en-US" sz="2200" dirty="0" err="1">
                <a:latin typeface="+mn-lt"/>
              </a:rPr>
              <a:t>balanços</a:t>
            </a:r>
            <a:r>
              <a:rPr lang="en-US" sz="2200" dirty="0">
                <a:latin typeface="+mn-lt"/>
              </a:rPr>
              <a:t> e </a:t>
            </a:r>
            <a:r>
              <a:rPr lang="en-US" sz="2200" dirty="0" err="1">
                <a:latin typeface="+mn-lt"/>
              </a:rPr>
              <a:t>vigas</a:t>
            </a:r>
            <a:r>
              <a:rPr lang="en-US" sz="2200" dirty="0">
                <a:latin typeface="+mn-lt"/>
              </a:rPr>
              <a:t> </a:t>
            </a:r>
            <a:r>
              <a:rPr lang="en-US" sz="2200" dirty="0" err="1">
                <a:latin typeface="+mn-lt"/>
              </a:rPr>
              <a:t>Gerbers</a:t>
            </a:r>
            <a:r>
              <a:rPr lang="en-US" sz="2200" dirty="0">
                <a:latin typeface="+mn-lt"/>
              </a:rPr>
              <a:t> </a:t>
            </a:r>
            <a:r>
              <a:rPr lang="en-US" sz="2200" dirty="0" err="1">
                <a:latin typeface="+mn-lt"/>
              </a:rPr>
              <a:t>apoiadas</a:t>
            </a:r>
            <a:r>
              <a:rPr lang="en-US" sz="2200" dirty="0">
                <a:latin typeface="+mn-lt"/>
              </a:rPr>
              <a:t> </a:t>
            </a:r>
            <a:r>
              <a:rPr lang="en-US" sz="2200" dirty="0" err="1">
                <a:latin typeface="+mn-lt"/>
              </a:rPr>
              <a:t>nos</a:t>
            </a:r>
            <a:r>
              <a:rPr lang="en-US" sz="2200" dirty="0">
                <a:latin typeface="+mn-lt"/>
              </a:rPr>
              <a:t> </a:t>
            </a:r>
            <a:r>
              <a:rPr lang="en-US" sz="2200" dirty="0" err="1">
                <a:latin typeface="+mn-lt"/>
              </a:rPr>
              <a:t>balanços</a:t>
            </a:r>
            <a:r>
              <a:rPr lang="en-US" sz="2200" dirty="0">
                <a:latin typeface="+mn-lt"/>
              </a:rPr>
              <a:t>. Pontes </a:t>
            </a:r>
            <a:r>
              <a:rPr lang="en-US" sz="2200" dirty="0" err="1">
                <a:latin typeface="+mn-lt"/>
              </a:rPr>
              <a:t>longas</a:t>
            </a:r>
            <a:r>
              <a:rPr lang="en-US" sz="2200" dirty="0">
                <a:latin typeface="+mn-lt"/>
              </a:rPr>
              <a:t> </a:t>
            </a:r>
            <a:r>
              <a:rPr lang="en-US" sz="2200" dirty="0" err="1">
                <a:latin typeface="+mn-lt"/>
              </a:rPr>
              <a:t>exigem</a:t>
            </a:r>
            <a:r>
              <a:rPr lang="en-US" sz="2200" dirty="0">
                <a:latin typeface="+mn-lt"/>
              </a:rPr>
              <a:t> </a:t>
            </a:r>
            <a:r>
              <a:rPr lang="en-US" sz="2200" dirty="0" err="1">
                <a:latin typeface="+mn-lt"/>
              </a:rPr>
              <a:t>várias</a:t>
            </a:r>
            <a:r>
              <a:rPr lang="en-US" sz="2200" dirty="0">
                <a:latin typeface="+mn-lt"/>
              </a:rPr>
              <a:t> juntas no </a:t>
            </a:r>
            <a:r>
              <a:rPr lang="en-US" sz="2200" dirty="0" err="1">
                <a:latin typeface="+mn-lt"/>
              </a:rPr>
              <a:t>tabuleiro</a:t>
            </a:r>
            <a:r>
              <a:rPr lang="en-US" sz="2200" dirty="0">
                <a:latin typeface="+mn-lt"/>
              </a:rPr>
              <a:t>. </a:t>
            </a:r>
            <a:r>
              <a:rPr lang="en-US" sz="2200" dirty="0" err="1">
                <a:latin typeface="+mn-lt"/>
              </a:rPr>
              <a:t>Conforme</a:t>
            </a:r>
            <a:r>
              <a:rPr lang="en-US" sz="2200" dirty="0">
                <a:latin typeface="+mn-lt"/>
              </a:rPr>
              <a:t> a </a:t>
            </a:r>
            <a:r>
              <a:rPr lang="en-US" sz="2200" dirty="0" err="1">
                <a:latin typeface="+mn-lt"/>
              </a:rPr>
              <a:t>localização</a:t>
            </a:r>
            <a:r>
              <a:rPr lang="en-US" sz="2200" dirty="0">
                <a:latin typeface="+mn-lt"/>
              </a:rPr>
              <a:t> das </a:t>
            </a:r>
            <a:r>
              <a:rPr lang="en-US" sz="2200" dirty="0" err="1">
                <a:latin typeface="+mn-lt"/>
              </a:rPr>
              <a:t>rótulas</a:t>
            </a:r>
            <a:r>
              <a:rPr lang="en-US" sz="2200" dirty="0">
                <a:latin typeface="+mn-lt"/>
              </a:rPr>
              <a:t> e da </a:t>
            </a:r>
            <a:r>
              <a:rPr lang="en-US" sz="2200" dirty="0" err="1">
                <a:latin typeface="+mn-lt"/>
              </a:rPr>
              <a:t>altura</a:t>
            </a:r>
            <a:r>
              <a:rPr lang="en-US" sz="2200" dirty="0">
                <a:latin typeface="+mn-lt"/>
              </a:rPr>
              <a:t> </a:t>
            </a:r>
            <a:r>
              <a:rPr lang="en-US" sz="2200" dirty="0" err="1">
                <a:latin typeface="+mn-lt"/>
              </a:rPr>
              <a:t>variável</a:t>
            </a:r>
            <a:r>
              <a:rPr lang="en-US" sz="2200" dirty="0">
                <a:latin typeface="+mn-lt"/>
              </a:rPr>
              <a:t> dos </a:t>
            </a:r>
            <a:r>
              <a:rPr lang="en-US" sz="2200" dirty="0" err="1">
                <a:latin typeface="+mn-lt"/>
              </a:rPr>
              <a:t>balanços</a:t>
            </a:r>
            <a:r>
              <a:rPr lang="en-US" sz="2200" dirty="0">
                <a:latin typeface="+mn-lt"/>
              </a:rPr>
              <a:t>, </a:t>
            </a:r>
            <a:r>
              <a:rPr lang="en-US" sz="2200" dirty="0" err="1">
                <a:latin typeface="+mn-lt"/>
              </a:rPr>
              <a:t>os</a:t>
            </a:r>
            <a:r>
              <a:rPr lang="en-US" sz="2200" dirty="0">
                <a:latin typeface="+mn-lt"/>
              </a:rPr>
              <a:t> </a:t>
            </a:r>
            <a:r>
              <a:rPr lang="en-US" sz="2200" dirty="0" err="1">
                <a:latin typeface="+mn-lt"/>
              </a:rPr>
              <a:t>momentos</a:t>
            </a:r>
            <a:r>
              <a:rPr lang="en-US" sz="2200" dirty="0">
                <a:latin typeface="+mn-lt"/>
              </a:rPr>
              <a:t> </a:t>
            </a:r>
            <a:r>
              <a:rPr lang="en-US" sz="2200" dirty="0" err="1">
                <a:latin typeface="+mn-lt"/>
              </a:rPr>
              <a:t>fletores</a:t>
            </a:r>
            <a:r>
              <a:rPr lang="en-US" sz="2200" dirty="0">
                <a:latin typeface="+mn-lt"/>
              </a:rPr>
              <a:t> </a:t>
            </a:r>
            <a:r>
              <a:rPr lang="en-US" sz="2200" dirty="0" err="1">
                <a:latin typeface="+mn-lt"/>
              </a:rPr>
              <a:t>podem</a:t>
            </a:r>
            <a:r>
              <a:rPr lang="en-US" sz="2200" dirty="0">
                <a:latin typeface="+mn-lt"/>
              </a:rPr>
              <a:t> ser </a:t>
            </a:r>
            <a:r>
              <a:rPr lang="en-US" sz="2200" dirty="0" err="1">
                <a:latin typeface="+mn-lt"/>
              </a:rPr>
              <a:t>modificados</a:t>
            </a:r>
            <a:r>
              <a:rPr lang="en-US" sz="2200" dirty="0">
                <a:latin typeface="+mn-lt"/>
              </a:rPr>
              <a:t>. </a:t>
            </a:r>
            <a:r>
              <a:rPr lang="en-US" sz="2200" dirty="0" err="1">
                <a:latin typeface="+mn-lt"/>
              </a:rPr>
              <a:t>Há</a:t>
            </a:r>
            <a:r>
              <a:rPr lang="en-US" sz="2200" dirty="0">
                <a:latin typeface="+mn-lt"/>
              </a:rPr>
              <a:t> </a:t>
            </a:r>
            <a:r>
              <a:rPr lang="en-US" sz="2200" dirty="0" err="1">
                <a:latin typeface="+mn-lt"/>
              </a:rPr>
              <a:t>muitas</a:t>
            </a:r>
            <a:r>
              <a:rPr lang="en-US" sz="2200" dirty="0">
                <a:latin typeface="+mn-lt"/>
              </a:rPr>
              <a:t> </a:t>
            </a:r>
            <a:r>
              <a:rPr lang="en-US" sz="2200" dirty="0" err="1">
                <a:latin typeface="+mn-lt"/>
              </a:rPr>
              <a:t>desvantagens</a:t>
            </a:r>
            <a:r>
              <a:rPr lang="en-US" sz="2200" dirty="0">
                <a:latin typeface="+mn-lt"/>
              </a:rPr>
              <a:t> </a:t>
            </a:r>
            <a:r>
              <a:rPr lang="en-US" sz="2200" dirty="0" err="1">
                <a:latin typeface="+mn-lt"/>
              </a:rPr>
              <a:t>comparativamente</a:t>
            </a:r>
            <a:r>
              <a:rPr lang="en-US" sz="2200" dirty="0">
                <a:latin typeface="+mn-lt"/>
              </a:rPr>
              <a:t> a </a:t>
            </a:r>
            <a:r>
              <a:rPr lang="en-US" sz="2200" dirty="0" err="1">
                <a:latin typeface="+mn-lt"/>
              </a:rPr>
              <a:t>vigas</a:t>
            </a:r>
            <a:r>
              <a:rPr lang="en-US" sz="2200" dirty="0">
                <a:latin typeface="+mn-lt"/>
              </a:rPr>
              <a:t> </a:t>
            </a:r>
            <a:r>
              <a:rPr lang="en-US" sz="2200" dirty="0" err="1">
                <a:latin typeface="+mn-lt"/>
              </a:rPr>
              <a:t>contínuas</a:t>
            </a:r>
            <a:r>
              <a:rPr lang="en-US" sz="2200" dirty="0">
                <a:latin typeface="+mn-lt"/>
              </a:rPr>
              <a:t> </a:t>
            </a:r>
            <a:r>
              <a:rPr lang="en-US" sz="2200" dirty="0" err="1">
                <a:latin typeface="+mn-lt"/>
              </a:rPr>
              <a:t>sem</a:t>
            </a:r>
            <a:r>
              <a:rPr lang="en-US" sz="2200" dirty="0">
                <a:latin typeface="+mn-lt"/>
              </a:rPr>
              <a:t> juntas.</a:t>
            </a:r>
          </a:p>
          <a:p>
            <a:pPr indent="-182880" algn="just" defTabSz="914400" eaLnBrk="1" hangingPunct="1">
              <a:lnSpc>
                <a:spcPct val="90000"/>
              </a:lnSpc>
              <a:spcBef>
                <a:spcPct val="0"/>
              </a:spcBef>
              <a:spcAft>
                <a:spcPts val="600"/>
              </a:spcAft>
              <a:buClr>
                <a:schemeClr val="tx1">
                  <a:lumMod val="85000"/>
                  <a:lumOff val="15000"/>
                </a:schemeClr>
              </a:buClr>
              <a:buFont typeface="Garamond" pitchFamily="18" charset="0"/>
              <a:buChar char="◦"/>
            </a:pPr>
            <a:endParaRPr lang="en-US" sz="2200" dirty="0">
              <a:latin typeface="+mn-lt"/>
            </a:endParaRPr>
          </a:p>
        </p:txBody>
      </p:sp>
      <p:sp>
        <p:nvSpPr>
          <p:cNvPr id="2" name="Espaço Reservado para Número de Slide 1"/>
          <p:cNvSpPr>
            <a:spLocks noGrp="1"/>
          </p:cNvSpPr>
          <p:nvPr>
            <p:ph type="sldNum" sz="quarter" idx="12"/>
          </p:nvPr>
        </p:nvSpPr>
        <p:spPr>
          <a:xfrm>
            <a:off x="11345367" y="6266135"/>
            <a:ext cx="548640" cy="274320"/>
          </a:xfrm>
        </p:spPr>
        <p:txBody>
          <a:bodyPr vert="horz" lIns="91440" tIns="45720" rIns="91440" bIns="45720" rtlCol="0" anchor="b">
            <a:normAutofit/>
          </a:bodyPr>
          <a:lstStyle/>
          <a:p>
            <a:pPr defTabSz="914400">
              <a:spcAft>
                <a:spcPts val="600"/>
              </a:spcAft>
              <a:defRPr/>
            </a:pPr>
            <a:fld id="{68516458-21DE-4B10-80D6-11475294CF1E}" type="slidenum">
              <a:rPr lang="en-US" smtClean="0"/>
              <a:pPr defTabSz="914400">
                <a:spcAft>
                  <a:spcPts val="600"/>
                </a:spcAft>
                <a:defRPr/>
              </a:pPr>
              <a:t>48</a:t>
            </a:fld>
            <a:endParaRPr lang="en-US"/>
          </a:p>
        </p:txBody>
      </p:sp>
      <p:pic>
        <p:nvPicPr>
          <p:cNvPr id="8" name="Picture 2">
            <a:extLst>
              <a:ext uri="{FF2B5EF4-FFF2-40B4-BE49-F238E27FC236}">
                <a16:creationId xmlns:a16="http://schemas.microsoft.com/office/drawing/2014/main" id="{AC2F2556-46D4-4759-AC85-4B0D8FD685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736" y="4839044"/>
            <a:ext cx="5208639" cy="523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01511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999FE9C-D8F9-4F9B-B95B-608C3EF6B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4" name="Título 3">
            <a:extLst>
              <a:ext uri="{FF2B5EF4-FFF2-40B4-BE49-F238E27FC236}">
                <a16:creationId xmlns:a16="http://schemas.microsoft.com/office/drawing/2014/main" id="{4FA93AF6-F0CF-42E9-9F1E-50F01E9C77D9}"/>
              </a:ext>
            </a:extLst>
          </p:cNvPr>
          <p:cNvSpPr>
            <a:spLocks noGrp="1"/>
          </p:cNvSpPr>
          <p:nvPr>
            <p:ph type="title"/>
          </p:nvPr>
        </p:nvSpPr>
        <p:spPr>
          <a:xfrm>
            <a:off x="6846137" y="727626"/>
            <a:ext cx="4602152" cy="1718225"/>
          </a:xfrm>
        </p:spPr>
        <p:txBody>
          <a:bodyPr vert="horz" lIns="91440" tIns="45720" rIns="91440" bIns="45720" rtlCol="0" anchor="ctr">
            <a:normAutofit/>
          </a:bodyPr>
          <a:lstStyle/>
          <a:p>
            <a:r>
              <a:rPr lang="en-US" sz="2600" dirty="0"/>
              <a:t>Ponte </a:t>
            </a:r>
            <a:r>
              <a:rPr lang="en-US" sz="2600" dirty="0" err="1"/>
              <a:t>em</a:t>
            </a:r>
            <a:r>
              <a:rPr lang="en-US" sz="2600" dirty="0"/>
              <a:t> </a:t>
            </a:r>
            <a:r>
              <a:rPr lang="en-US" sz="2600" dirty="0" err="1"/>
              <a:t>Vigas</a:t>
            </a:r>
            <a:r>
              <a:rPr lang="en-US" sz="2600" dirty="0"/>
              <a:t> </a:t>
            </a:r>
            <a:r>
              <a:rPr lang="en-US" sz="2600" dirty="0" err="1"/>
              <a:t>Contínuas</a:t>
            </a:r>
            <a:br>
              <a:rPr lang="en-US" sz="2600" dirty="0"/>
            </a:br>
            <a:endParaRPr lang="en-US" sz="2600" dirty="0"/>
          </a:p>
        </p:txBody>
      </p:sp>
      <p:sp useBgFill="1">
        <p:nvSpPr>
          <p:cNvPr id="35" name="Rectangle 34">
            <a:extLst>
              <a:ext uri="{FF2B5EF4-FFF2-40B4-BE49-F238E27FC236}">
                <a16:creationId xmlns:a16="http://schemas.microsoft.com/office/drawing/2014/main" id="{4E1605C1-ED2D-4AAA-BD9C-24B82055F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34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8DFA4F8-B856-483B-85AE-5CDF5A5F13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024" y="253548"/>
            <a:ext cx="5851795" cy="6384816"/>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39" name="Rectangle 38">
            <a:extLst>
              <a:ext uri="{FF2B5EF4-FFF2-40B4-BE49-F238E27FC236}">
                <a16:creationId xmlns:a16="http://schemas.microsoft.com/office/drawing/2014/main" id="{6FC9FCC7-29B1-433A-AC58-FEAE48D84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082" y="407588"/>
            <a:ext cx="5532146" cy="6066184"/>
          </a:xfrm>
          <a:prstGeom prst="rect">
            <a:avLst/>
          </a:prstGeom>
          <a:noFill/>
          <a:ln w="6350" cap="sq" cmpd="sng" algn="ctr">
            <a:solidFill>
              <a:schemeClr val="tx1">
                <a:lumMod val="75000"/>
                <a:lumOff val="25000"/>
              </a:schemeClr>
            </a:solidFill>
            <a:prstDash val="solid"/>
            <a:miter lim="800000"/>
          </a:ln>
          <a:effectLst/>
        </p:spPr>
      </p:sp>
      <p:sp>
        <p:nvSpPr>
          <p:cNvPr id="7" name="TextBox 2"/>
          <p:cNvSpPr txBox="1">
            <a:spLocks noChangeArrowheads="1"/>
          </p:cNvSpPr>
          <p:nvPr/>
        </p:nvSpPr>
        <p:spPr bwMode="auto">
          <a:xfrm>
            <a:off x="6846137" y="2538919"/>
            <a:ext cx="4602152" cy="35968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fontScale="85000" lnSpcReduction="20000"/>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indent="-182880" algn="just"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pt-BR" sz="2500" dirty="0">
                <a:latin typeface="Century Gothic (Corpo)"/>
              </a:rPr>
              <a:t>São muito utilizadas devido às vantagens de ordem estética, funcional e estrutural. A seção transversal pode ser constante ou variável. </a:t>
            </a:r>
          </a:p>
          <a:p>
            <a:pPr indent="-182880" algn="just"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pt-BR" sz="2500" dirty="0">
                <a:latin typeface="Century Gothic (Corpo)"/>
              </a:rPr>
              <a:t>A seção transversal resulta menor do que no caso de vigas sobre dois apoios. É uma solução mais segura, podendo evitar o colapso de um tramo.</a:t>
            </a:r>
          </a:p>
          <a:p>
            <a:pPr indent="-182880" algn="just"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pt-BR" sz="2500" dirty="0">
                <a:latin typeface="Century Gothic (Corpo)"/>
              </a:rPr>
              <a:t> Vigas com seções transversais constantes para vãos não muito grandes e aproximadamente iguais.</a:t>
            </a:r>
          </a:p>
          <a:p>
            <a:pPr indent="-182880" algn="just" defTabSz="914400" eaLnBrk="1" hangingPunct="1">
              <a:lnSpc>
                <a:spcPct val="90000"/>
              </a:lnSpc>
              <a:spcBef>
                <a:spcPct val="0"/>
              </a:spcBef>
              <a:spcAft>
                <a:spcPts val="600"/>
              </a:spcAft>
              <a:buClr>
                <a:schemeClr val="tx1">
                  <a:lumMod val="85000"/>
                  <a:lumOff val="15000"/>
                </a:schemeClr>
              </a:buClr>
              <a:buFont typeface="Garamond" pitchFamily="18" charset="0"/>
              <a:buChar char="◦"/>
            </a:pPr>
            <a:endParaRPr lang="en-US" sz="2500" dirty="0">
              <a:latin typeface="Century Gothic (Corpo)"/>
            </a:endParaRPr>
          </a:p>
        </p:txBody>
      </p:sp>
      <p:sp>
        <p:nvSpPr>
          <p:cNvPr id="2" name="Espaço Reservado para Número de Slide 1"/>
          <p:cNvSpPr>
            <a:spLocks noGrp="1"/>
          </p:cNvSpPr>
          <p:nvPr>
            <p:ph type="sldNum" sz="quarter" idx="12"/>
          </p:nvPr>
        </p:nvSpPr>
        <p:spPr>
          <a:xfrm>
            <a:off x="11345367" y="6266135"/>
            <a:ext cx="548640" cy="274320"/>
          </a:xfrm>
        </p:spPr>
        <p:txBody>
          <a:bodyPr vert="horz" lIns="91440" tIns="45720" rIns="91440" bIns="45720" rtlCol="0" anchor="b">
            <a:normAutofit/>
          </a:bodyPr>
          <a:lstStyle/>
          <a:p>
            <a:pPr defTabSz="914400">
              <a:spcAft>
                <a:spcPts val="600"/>
              </a:spcAft>
              <a:defRPr/>
            </a:pPr>
            <a:fld id="{68516458-21DE-4B10-80D6-11475294CF1E}" type="slidenum">
              <a:rPr lang="en-US" smtClean="0"/>
              <a:pPr defTabSz="914400">
                <a:spcAft>
                  <a:spcPts val="600"/>
                </a:spcAft>
                <a:defRPr/>
              </a:pPr>
              <a:t>49</a:t>
            </a:fld>
            <a:endParaRPr lang="en-US"/>
          </a:p>
        </p:txBody>
      </p:sp>
      <p:pic>
        <p:nvPicPr>
          <p:cNvPr id="10" name="Picture 2">
            <a:extLst>
              <a:ext uri="{FF2B5EF4-FFF2-40B4-BE49-F238E27FC236}">
                <a16:creationId xmlns:a16="http://schemas.microsoft.com/office/drawing/2014/main" id="{5E3540C1-4E48-4F37-8227-C93A53D884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999" y="915117"/>
            <a:ext cx="5195797" cy="1377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DAF0991F-E3E9-4E03-B70A-11A7022EC8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453" b="8109"/>
          <a:stretch/>
        </p:blipFill>
        <p:spPr bwMode="auto">
          <a:xfrm>
            <a:off x="743711" y="3027440"/>
            <a:ext cx="4905839" cy="1478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a:extLst>
              <a:ext uri="{FF2B5EF4-FFF2-40B4-BE49-F238E27FC236}">
                <a16:creationId xmlns:a16="http://schemas.microsoft.com/office/drawing/2014/main" id="{C11BDBDA-E45B-460A-843B-06903232A9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560" y="5554242"/>
            <a:ext cx="5184494" cy="374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0286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0D1508-6B0E-437F-A5A8-BB1C85AFF094}"/>
              </a:ext>
            </a:extLst>
          </p:cNvPr>
          <p:cNvSpPr>
            <a:spLocks noGrp="1"/>
          </p:cNvSpPr>
          <p:nvPr>
            <p:ph type="title"/>
          </p:nvPr>
        </p:nvSpPr>
        <p:spPr/>
        <p:txBody>
          <a:bodyPr/>
          <a:lstStyle/>
          <a:p>
            <a:r>
              <a:rPr lang="pt-BR" dirty="0"/>
              <a:t>Outras Pontes Antigas</a:t>
            </a:r>
          </a:p>
        </p:txBody>
      </p:sp>
      <p:sp>
        <p:nvSpPr>
          <p:cNvPr id="8" name="Espaço Reservado para Texto 7">
            <a:extLst>
              <a:ext uri="{FF2B5EF4-FFF2-40B4-BE49-F238E27FC236}">
                <a16:creationId xmlns:a16="http://schemas.microsoft.com/office/drawing/2014/main" id="{63AD5505-D29E-4BC4-9B18-6759E026D4E2}"/>
              </a:ext>
            </a:extLst>
          </p:cNvPr>
          <p:cNvSpPr>
            <a:spLocks noGrp="1"/>
          </p:cNvSpPr>
          <p:nvPr>
            <p:ph type="body" idx="1"/>
          </p:nvPr>
        </p:nvSpPr>
        <p:spPr/>
        <p:txBody>
          <a:bodyPr>
            <a:normAutofit/>
          </a:bodyPr>
          <a:lstStyle/>
          <a:p>
            <a:r>
              <a:rPr lang="pt-BR" dirty="0"/>
              <a:t>Ponte “Rosário”, Ouro Preto/MG</a:t>
            </a:r>
          </a:p>
          <a:p>
            <a:endParaRPr lang="pt-BR" dirty="0"/>
          </a:p>
        </p:txBody>
      </p:sp>
      <p:sp>
        <p:nvSpPr>
          <p:cNvPr id="9" name="Espaço Reservado para Conteúdo 8">
            <a:extLst>
              <a:ext uri="{FF2B5EF4-FFF2-40B4-BE49-F238E27FC236}">
                <a16:creationId xmlns:a16="http://schemas.microsoft.com/office/drawing/2014/main" id="{142F0444-D9C2-42E5-BFBF-0D6A718185B3}"/>
              </a:ext>
            </a:extLst>
          </p:cNvPr>
          <p:cNvSpPr>
            <a:spLocks noGrp="1"/>
          </p:cNvSpPr>
          <p:nvPr>
            <p:ph sz="half" idx="2"/>
          </p:nvPr>
        </p:nvSpPr>
        <p:spPr>
          <a:xfrm>
            <a:off x="1201615" y="2543387"/>
            <a:ext cx="4754880" cy="3200400"/>
          </a:xfrm>
        </p:spPr>
        <p:txBody>
          <a:bodyPr/>
          <a:lstStyle/>
          <a:p>
            <a:pPr algn="just"/>
            <a:r>
              <a:rPr lang="pt-BR" dirty="0"/>
              <a:t>Ponte de pedra com 20 m de comprimento, de 1753. Ouro Preto é a cidade do Brasil com maior número de pontes de pedra.</a:t>
            </a:r>
          </a:p>
          <a:p>
            <a:pPr algn="just"/>
            <a:endParaRPr lang="pt-BR" dirty="0"/>
          </a:p>
        </p:txBody>
      </p:sp>
      <p:sp>
        <p:nvSpPr>
          <p:cNvPr id="10" name="Espaço Reservado para Texto 9">
            <a:extLst>
              <a:ext uri="{FF2B5EF4-FFF2-40B4-BE49-F238E27FC236}">
                <a16:creationId xmlns:a16="http://schemas.microsoft.com/office/drawing/2014/main" id="{58BF693E-1BF0-44D0-8AF4-526BD3D9CF5F}"/>
              </a:ext>
            </a:extLst>
          </p:cNvPr>
          <p:cNvSpPr>
            <a:spLocks noGrp="1"/>
          </p:cNvSpPr>
          <p:nvPr>
            <p:ph type="body" sz="quarter" idx="3"/>
          </p:nvPr>
        </p:nvSpPr>
        <p:spPr>
          <a:xfrm>
            <a:off x="6373368" y="2074334"/>
            <a:ext cx="5330952" cy="640080"/>
          </a:xfrm>
        </p:spPr>
        <p:txBody>
          <a:bodyPr>
            <a:normAutofit/>
          </a:bodyPr>
          <a:lstStyle/>
          <a:p>
            <a:r>
              <a:rPr lang="pt-BR" dirty="0"/>
              <a:t>Ponte “da Cadeia”, São João Del Rei/MG</a:t>
            </a:r>
          </a:p>
          <a:p>
            <a:endParaRPr lang="pt-BR" dirty="0"/>
          </a:p>
        </p:txBody>
      </p:sp>
      <p:sp>
        <p:nvSpPr>
          <p:cNvPr id="11" name="Espaço Reservado para Conteúdo 10">
            <a:extLst>
              <a:ext uri="{FF2B5EF4-FFF2-40B4-BE49-F238E27FC236}">
                <a16:creationId xmlns:a16="http://schemas.microsoft.com/office/drawing/2014/main" id="{7AFC69BE-C45C-4B31-8541-EE02DC061955}"/>
              </a:ext>
            </a:extLst>
          </p:cNvPr>
          <p:cNvSpPr>
            <a:spLocks noGrp="1"/>
          </p:cNvSpPr>
          <p:nvPr>
            <p:ph sz="quarter" idx="4"/>
          </p:nvPr>
        </p:nvSpPr>
        <p:spPr>
          <a:xfrm>
            <a:off x="6505135" y="2543387"/>
            <a:ext cx="4979260" cy="3200400"/>
          </a:xfrm>
        </p:spPr>
        <p:txBody>
          <a:bodyPr/>
          <a:lstStyle/>
          <a:p>
            <a:pPr algn="just"/>
            <a:r>
              <a:rPr lang="pt-BR" dirty="0"/>
              <a:t>Ponte de pedra com 40 m de comprimento, de 1798</a:t>
            </a:r>
          </a:p>
        </p:txBody>
      </p:sp>
      <p:pic>
        <p:nvPicPr>
          <p:cNvPr id="5" name="Picture 2" descr="Ponte do Rosário, Ouro Preto - 1">
            <a:extLst>
              <a:ext uri="{FF2B5EF4-FFF2-40B4-BE49-F238E27FC236}">
                <a16:creationId xmlns:a16="http://schemas.microsoft.com/office/drawing/2014/main" id="{0FB5C4FE-FCA7-496A-A8E1-59568A3C1F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6116" y="3784628"/>
            <a:ext cx="3645877" cy="24282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04237DA2-CD48-4BD7-A9B1-92870932BC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4507" y="3784485"/>
            <a:ext cx="3645878" cy="2428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73542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999FE9C-D8F9-4F9B-B95B-608C3EF6B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4" name="Título 3">
            <a:extLst>
              <a:ext uri="{FF2B5EF4-FFF2-40B4-BE49-F238E27FC236}">
                <a16:creationId xmlns:a16="http://schemas.microsoft.com/office/drawing/2014/main" id="{4FA93AF6-F0CF-42E9-9F1E-50F01E9C77D9}"/>
              </a:ext>
            </a:extLst>
          </p:cNvPr>
          <p:cNvSpPr>
            <a:spLocks noGrp="1"/>
          </p:cNvSpPr>
          <p:nvPr>
            <p:ph type="title"/>
          </p:nvPr>
        </p:nvSpPr>
        <p:spPr>
          <a:xfrm>
            <a:off x="6846137" y="727626"/>
            <a:ext cx="4602152" cy="1718225"/>
          </a:xfrm>
        </p:spPr>
        <p:txBody>
          <a:bodyPr vert="horz" lIns="91440" tIns="45720" rIns="91440" bIns="45720" rtlCol="0" anchor="ctr">
            <a:normAutofit/>
          </a:bodyPr>
          <a:lstStyle/>
          <a:p>
            <a:r>
              <a:rPr lang="en-US" sz="2600" dirty="0"/>
              <a:t>Ponte </a:t>
            </a:r>
            <a:r>
              <a:rPr lang="en-US" sz="2600" dirty="0" err="1"/>
              <a:t>em</a:t>
            </a:r>
            <a:r>
              <a:rPr lang="en-US" sz="2600" dirty="0"/>
              <a:t> </a:t>
            </a:r>
            <a:r>
              <a:rPr lang="en-US" sz="2600" dirty="0" err="1"/>
              <a:t>Vigas</a:t>
            </a:r>
            <a:r>
              <a:rPr lang="en-US" sz="2600" dirty="0"/>
              <a:t> </a:t>
            </a:r>
            <a:r>
              <a:rPr lang="en-US" sz="2600" dirty="0" err="1"/>
              <a:t>Contínuas</a:t>
            </a:r>
            <a:br>
              <a:rPr lang="en-US" sz="2600" dirty="0"/>
            </a:br>
            <a:endParaRPr lang="en-US" sz="2600" dirty="0"/>
          </a:p>
        </p:txBody>
      </p:sp>
      <p:sp useBgFill="1">
        <p:nvSpPr>
          <p:cNvPr id="35" name="Rectangle 34">
            <a:extLst>
              <a:ext uri="{FF2B5EF4-FFF2-40B4-BE49-F238E27FC236}">
                <a16:creationId xmlns:a16="http://schemas.microsoft.com/office/drawing/2014/main" id="{4E1605C1-ED2D-4AAA-BD9C-24B82055F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34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8DFA4F8-B856-483B-85AE-5CDF5A5F13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024" y="253548"/>
            <a:ext cx="5851795" cy="6384816"/>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39" name="Rectangle 38">
            <a:extLst>
              <a:ext uri="{FF2B5EF4-FFF2-40B4-BE49-F238E27FC236}">
                <a16:creationId xmlns:a16="http://schemas.microsoft.com/office/drawing/2014/main" id="{6FC9FCC7-29B1-433A-AC58-FEAE48D84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082" y="407588"/>
            <a:ext cx="5532146" cy="6066184"/>
          </a:xfrm>
          <a:prstGeom prst="rect">
            <a:avLst/>
          </a:prstGeom>
          <a:noFill/>
          <a:ln w="6350" cap="sq" cmpd="sng" algn="ctr">
            <a:solidFill>
              <a:schemeClr val="tx1">
                <a:lumMod val="75000"/>
                <a:lumOff val="25000"/>
              </a:schemeClr>
            </a:solidFill>
            <a:prstDash val="solid"/>
            <a:miter lim="800000"/>
          </a:ln>
          <a:effectLst/>
        </p:spPr>
      </p:sp>
      <p:sp>
        <p:nvSpPr>
          <p:cNvPr id="7" name="TextBox 2"/>
          <p:cNvSpPr txBox="1">
            <a:spLocks noChangeArrowheads="1"/>
          </p:cNvSpPr>
          <p:nvPr/>
        </p:nvSpPr>
        <p:spPr bwMode="auto">
          <a:xfrm>
            <a:off x="6846137" y="2096086"/>
            <a:ext cx="4602152" cy="437768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fontScale="77500" lnSpcReduction="20000"/>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indent="-182880" algn="just"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pt-BR" sz="2500" dirty="0">
                <a:latin typeface="Century Gothic (Corpo)"/>
              </a:rPr>
              <a:t>A seção variável é indicada para vãos grandes, com a finalidade de permitir uma boa distribuição dos esforços solicitantes, pela variação do momento de inércia, além de melhorar a aparência e diminuir o peso próprio e os momentos fletores nos vãos. Usual também em balanços sucessivos. </a:t>
            </a:r>
          </a:p>
          <a:p>
            <a:pPr indent="-182880" algn="just"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pt-BR" sz="2500" dirty="0">
                <a:latin typeface="Century Gothic (Corpo)"/>
              </a:rPr>
              <a:t>Longos trechos podem ser projetados sem juntas (800 a 1000 m), o que configura uma grande vantagem (execução, manutenção, conforto do tráfego).</a:t>
            </a:r>
          </a:p>
          <a:p>
            <a:pPr indent="-182880" algn="just"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pt-BR" sz="2500" dirty="0">
                <a:latin typeface="Century Gothic (Corpo)"/>
              </a:rPr>
              <a:t>Deve-se adotar, na medida do possível, juntas apenas em uma das extremidades da ponte, sendo os demais apoios móveis </a:t>
            </a:r>
            <a:r>
              <a:rPr lang="pt-BR" sz="2500" dirty="0" err="1">
                <a:latin typeface="Century Gothic (Corpo)"/>
              </a:rPr>
              <a:t>longitudinal-mente</a:t>
            </a:r>
            <a:r>
              <a:rPr lang="pt-BR" sz="2500" dirty="0">
                <a:latin typeface="Century Gothic (Corpo)"/>
              </a:rPr>
              <a:t>. </a:t>
            </a:r>
          </a:p>
          <a:p>
            <a:pPr indent="-182880" algn="just" defTabSz="914400" eaLnBrk="1" hangingPunct="1">
              <a:lnSpc>
                <a:spcPct val="90000"/>
              </a:lnSpc>
              <a:spcBef>
                <a:spcPct val="0"/>
              </a:spcBef>
              <a:spcAft>
                <a:spcPts val="600"/>
              </a:spcAft>
              <a:buClr>
                <a:schemeClr val="tx1">
                  <a:lumMod val="85000"/>
                  <a:lumOff val="15000"/>
                </a:schemeClr>
              </a:buClr>
              <a:buFont typeface="Garamond" pitchFamily="18" charset="0"/>
              <a:buChar char="◦"/>
            </a:pPr>
            <a:endParaRPr lang="en-US" sz="2500" dirty="0">
              <a:latin typeface="Century Gothic (Corpo)"/>
            </a:endParaRPr>
          </a:p>
        </p:txBody>
      </p:sp>
      <p:sp>
        <p:nvSpPr>
          <p:cNvPr id="2" name="Espaço Reservado para Número de Slide 1"/>
          <p:cNvSpPr>
            <a:spLocks noGrp="1"/>
          </p:cNvSpPr>
          <p:nvPr>
            <p:ph type="sldNum" sz="quarter" idx="12"/>
          </p:nvPr>
        </p:nvSpPr>
        <p:spPr>
          <a:xfrm>
            <a:off x="11345367" y="6266135"/>
            <a:ext cx="548640" cy="274320"/>
          </a:xfrm>
        </p:spPr>
        <p:txBody>
          <a:bodyPr vert="horz" lIns="91440" tIns="45720" rIns="91440" bIns="45720" rtlCol="0" anchor="b">
            <a:normAutofit/>
          </a:bodyPr>
          <a:lstStyle/>
          <a:p>
            <a:pPr defTabSz="914400">
              <a:spcAft>
                <a:spcPts val="600"/>
              </a:spcAft>
              <a:defRPr/>
            </a:pPr>
            <a:fld id="{68516458-21DE-4B10-80D6-11475294CF1E}" type="slidenum">
              <a:rPr lang="en-US" smtClean="0"/>
              <a:pPr defTabSz="914400">
                <a:spcAft>
                  <a:spcPts val="600"/>
                </a:spcAft>
                <a:defRPr/>
              </a:pPr>
              <a:t>50</a:t>
            </a:fld>
            <a:endParaRPr lang="en-US"/>
          </a:p>
        </p:txBody>
      </p:sp>
      <p:pic>
        <p:nvPicPr>
          <p:cNvPr id="3" name="Picture 3">
            <a:extLst>
              <a:ext uri="{FF2B5EF4-FFF2-40B4-BE49-F238E27FC236}">
                <a16:creationId xmlns:a16="http://schemas.microsoft.com/office/drawing/2014/main" id="{D0092AD0-26F1-4032-A440-7B3FC47BEE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590" y="3314639"/>
            <a:ext cx="5257130" cy="516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7B28B4BB-CD0D-4EBA-923C-DF7ECED762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590" y="1290631"/>
            <a:ext cx="5257130" cy="5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http://commondatastorage.googleapis.com/static.panoramio.com/photos/original/81764593.jpg">
            <a:extLst>
              <a:ext uri="{FF2B5EF4-FFF2-40B4-BE49-F238E27FC236}">
                <a16:creationId xmlns:a16="http://schemas.microsoft.com/office/drawing/2014/main" id="{AC49DD23-AD8C-4886-855B-D95851B217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463" y="4581117"/>
            <a:ext cx="5387383" cy="1557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1725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2742A5F-E0E4-49B9-947A-D0158627FA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4169D8A-49ED-4849-B778-0475EF373B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6165" y="282258"/>
            <a:ext cx="5617029" cy="63238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1D3EB4B-2F7E-42B1-AFEF-21E56A8CD2C7}"/>
              </a:ext>
            </a:extLst>
          </p:cNvPr>
          <p:cNvSpPr>
            <a:spLocks noGrp="1"/>
          </p:cNvSpPr>
          <p:nvPr>
            <p:ph type="title"/>
          </p:nvPr>
        </p:nvSpPr>
        <p:spPr>
          <a:xfrm>
            <a:off x="737486" y="727626"/>
            <a:ext cx="4602152" cy="1718225"/>
          </a:xfrm>
        </p:spPr>
        <p:txBody>
          <a:bodyPr>
            <a:normAutofit/>
          </a:bodyPr>
          <a:lstStyle/>
          <a:p>
            <a:r>
              <a:rPr lang="pt-BR" dirty="0"/>
              <a:t>Ponte em Pórtico</a:t>
            </a:r>
          </a:p>
        </p:txBody>
      </p:sp>
      <p:sp>
        <p:nvSpPr>
          <p:cNvPr id="3" name="Espaço Reservado para Conteúdo 2">
            <a:extLst>
              <a:ext uri="{FF2B5EF4-FFF2-40B4-BE49-F238E27FC236}">
                <a16:creationId xmlns:a16="http://schemas.microsoft.com/office/drawing/2014/main" id="{1A992F80-E36B-4923-88B2-5D05EE59EE78}"/>
              </a:ext>
            </a:extLst>
          </p:cNvPr>
          <p:cNvSpPr>
            <a:spLocks noGrp="1"/>
          </p:cNvSpPr>
          <p:nvPr>
            <p:ph idx="1"/>
          </p:nvPr>
        </p:nvSpPr>
        <p:spPr>
          <a:xfrm>
            <a:off x="737486" y="2538919"/>
            <a:ext cx="4602152" cy="3596880"/>
          </a:xfrm>
        </p:spPr>
        <p:txBody>
          <a:bodyPr>
            <a:normAutofit/>
          </a:bodyPr>
          <a:lstStyle/>
          <a:p>
            <a:r>
              <a:rPr lang="pt-BR" dirty="0"/>
              <a:t>Neste tipo estrutural, parte da flexão da viga é transmitida para os pilares, possibilitando a redução dos momentos fletores na superestrutura à custa da flexão da infraestrutura. </a:t>
            </a:r>
            <a:endParaRPr lang="pt-BR"/>
          </a:p>
        </p:txBody>
      </p:sp>
      <p:sp>
        <p:nvSpPr>
          <p:cNvPr id="19" name="Rectangle 18">
            <a:extLst>
              <a:ext uri="{FF2B5EF4-FFF2-40B4-BE49-F238E27FC236}">
                <a16:creationId xmlns:a16="http://schemas.microsoft.com/office/drawing/2014/main" id="{44BBEC7D-2853-4D0C-9239-541F862C15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15771" y="282258"/>
            <a:ext cx="1846073" cy="27808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ACA3A81-3664-42EF-A8EC-40B40A51EC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3957" y="4194827"/>
            <a:ext cx="2071742" cy="24112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descr="Imagem relacionada">
            <a:extLst>
              <a:ext uri="{FF2B5EF4-FFF2-40B4-BE49-F238E27FC236}">
                <a16:creationId xmlns:a16="http://schemas.microsoft.com/office/drawing/2014/main" id="{04D2E6DE-3108-489D-86D0-AEF0025E05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926" r="-1" b="-1"/>
          <a:stretch/>
        </p:blipFill>
        <p:spPr bwMode="auto">
          <a:xfrm>
            <a:off x="8245165" y="3209731"/>
            <a:ext cx="3716680" cy="33963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m relacionada">
            <a:extLst>
              <a:ext uri="{FF2B5EF4-FFF2-40B4-BE49-F238E27FC236}">
                <a16:creationId xmlns:a16="http://schemas.microsoft.com/office/drawing/2014/main" id="{FFC60BC1-11D3-4301-86DD-FD3B1B44E0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554" r="8129" b="-2"/>
          <a:stretch/>
        </p:blipFill>
        <p:spPr bwMode="auto">
          <a:xfrm>
            <a:off x="6013956" y="282258"/>
            <a:ext cx="3950144" cy="3749831"/>
          </a:xfrm>
          <a:custGeom>
            <a:avLst/>
            <a:gdLst/>
            <a:ahLst/>
            <a:cxnLst/>
            <a:rect l="l" t="t" r="r" b="b"/>
            <a:pathLst>
              <a:path w="3950144" h="3749831">
                <a:moveTo>
                  <a:pt x="0" y="0"/>
                </a:moveTo>
                <a:lnTo>
                  <a:pt x="3950144" y="0"/>
                </a:lnTo>
                <a:lnTo>
                  <a:pt x="3950144" y="2780881"/>
                </a:lnTo>
                <a:lnTo>
                  <a:pt x="2071742" y="2780881"/>
                </a:lnTo>
                <a:lnTo>
                  <a:pt x="2071742" y="3749831"/>
                </a:lnTo>
                <a:lnTo>
                  <a:pt x="0" y="3749831"/>
                </a:lnTo>
                <a:close/>
              </a:path>
            </a:pathLst>
          </a:custGeom>
          <a:noFill/>
          <a:extLst>
            <a:ext uri="{909E8E84-426E-40DD-AFC4-6F175D3DCCD1}">
              <a14:hiddenFill xmlns:a14="http://schemas.microsoft.com/office/drawing/2010/main">
                <a:solidFill>
                  <a:srgbClr val="FFFFFF"/>
                </a:solidFill>
              </a14:hiddenFill>
            </a:ext>
          </a:extLst>
        </p:spPr>
      </p:pic>
      <p:pic>
        <p:nvPicPr>
          <p:cNvPr id="8" name="Picture 2" descr="Resultado de imagem para ponte são joão portugal">
            <a:extLst>
              <a:ext uri="{FF2B5EF4-FFF2-40B4-BE49-F238E27FC236}">
                <a16:creationId xmlns:a16="http://schemas.microsoft.com/office/drawing/2014/main" id="{164B98AD-619B-44AD-9411-A5AB76C5A1B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9793" r="16059" b="-4"/>
          <a:stretch/>
        </p:blipFill>
        <p:spPr bwMode="auto">
          <a:xfrm>
            <a:off x="10115771" y="282258"/>
            <a:ext cx="1846073" cy="27808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2.bp.blogspot.com/-cNRR-qt8otQ/UuVB3n340tI/AAAAAAAAMqI/pxauAClDUzc/s1600/RIO+ARAGUARI+106.JPG">
            <a:extLst>
              <a:ext uri="{FF2B5EF4-FFF2-40B4-BE49-F238E27FC236}">
                <a16:creationId xmlns:a16="http://schemas.microsoft.com/office/drawing/2014/main" id="{2F73E9BF-63C7-4005-B9E9-722A316B095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977" r="28100"/>
          <a:stretch/>
        </p:blipFill>
        <p:spPr bwMode="auto">
          <a:xfrm>
            <a:off x="6013957" y="4194827"/>
            <a:ext cx="2071742" cy="2411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3178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999FE9C-D8F9-4F9B-B95B-608C3EF6B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4" name="Título 3">
            <a:extLst>
              <a:ext uri="{FF2B5EF4-FFF2-40B4-BE49-F238E27FC236}">
                <a16:creationId xmlns:a16="http://schemas.microsoft.com/office/drawing/2014/main" id="{4FA93AF6-F0CF-42E9-9F1E-50F01E9C77D9}"/>
              </a:ext>
            </a:extLst>
          </p:cNvPr>
          <p:cNvSpPr>
            <a:spLocks noGrp="1"/>
          </p:cNvSpPr>
          <p:nvPr>
            <p:ph type="title"/>
          </p:nvPr>
        </p:nvSpPr>
        <p:spPr>
          <a:xfrm>
            <a:off x="6846137" y="727626"/>
            <a:ext cx="4602152" cy="1718225"/>
          </a:xfrm>
        </p:spPr>
        <p:txBody>
          <a:bodyPr vert="horz" lIns="91440" tIns="45720" rIns="91440" bIns="45720" rtlCol="0" anchor="ctr">
            <a:normAutofit/>
          </a:bodyPr>
          <a:lstStyle/>
          <a:p>
            <a:r>
              <a:rPr lang="en-US" sz="2600" dirty="0"/>
              <a:t>Ponte </a:t>
            </a:r>
            <a:r>
              <a:rPr lang="en-US" sz="2600" dirty="0" err="1"/>
              <a:t>em</a:t>
            </a:r>
            <a:r>
              <a:rPr lang="en-US" sz="2600" dirty="0"/>
              <a:t> </a:t>
            </a:r>
            <a:r>
              <a:rPr lang="en-US" sz="2600" dirty="0" err="1"/>
              <a:t>Pórticos</a:t>
            </a:r>
            <a:br>
              <a:rPr lang="en-US" sz="2600" dirty="0"/>
            </a:br>
            <a:endParaRPr lang="en-US" sz="2600" dirty="0"/>
          </a:p>
        </p:txBody>
      </p:sp>
      <p:sp useBgFill="1">
        <p:nvSpPr>
          <p:cNvPr id="35" name="Rectangle 34">
            <a:extLst>
              <a:ext uri="{FF2B5EF4-FFF2-40B4-BE49-F238E27FC236}">
                <a16:creationId xmlns:a16="http://schemas.microsoft.com/office/drawing/2014/main" id="{4E1605C1-ED2D-4AAA-BD9C-24B82055F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34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8DFA4F8-B856-483B-85AE-5CDF5A5F13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024" y="253548"/>
            <a:ext cx="5851795" cy="6384816"/>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39" name="Rectangle 38">
            <a:extLst>
              <a:ext uri="{FF2B5EF4-FFF2-40B4-BE49-F238E27FC236}">
                <a16:creationId xmlns:a16="http://schemas.microsoft.com/office/drawing/2014/main" id="{6FC9FCC7-29B1-433A-AC58-FEAE48D84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082" y="407588"/>
            <a:ext cx="5532146" cy="6066184"/>
          </a:xfrm>
          <a:prstGeom prst="rect">
            <a:avLst/>
          </a:prstGeom>
          <a:noFill/>
          <a:ln w="6350" cap="sq" cmpd="sng" algn="ctr">
            <a:solidFill>
              <a:schemeClr val="tx1">
                <a:lumMod val="75000"/>
                <a:lumOff val="25000"/>
              </a:schemeClr>
            </a:solidFill>
            <a:prstDash val="solid"/>
            <a:miter lim="800000"/>
          </a:ln>
          <a:effectLst/>
        </p:spPr>
      </p:sp>
      <p:sp>
        <p:nvSpPr>
          <p:cNvPr id="7" name="TextBox 2"/>
          <p:cNvSpPr txBox="1">
            <a:spLocks noChangeArrowheads="1"/>
          </p:cNvSpPr>
          <p:nvPr/>
        </p:nvSpPr>
        <p:spPr bwMode="auto">
          <a:xfrm>
            <a:off x="6846137" y="2096086"/>
            <a:ext cx="4602152" cy="437768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fontScale="85000" lnSpcReduction="20000"/>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indent="-182880" algn="just"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pt-BR" sz="2500" dirty="0">
                <a:latin typeface="Century Gothic (Corpo)"/>
              </a:rPr>
              <a:t>Os pórticos são formados pela ligação das vigas com os pilares, ou com as paredes dos encontros, caracterizando a continuidade entre esses elementos em substituição às articulações. </a:t>
            </a:r>
          </a:p>
          <a:p>
            <a:pPr indent="-182880" algn="just" defTabSz="914400" eaLnBrk="1" hangingPunct="1">
              <a:lnSpc>
                <a:spcPct val="90000"/>
              </a:lnSpc>
              <a:spcBef>
                <a:spcPct val="0"/>
              </a:spcBef>
              <a:spcAft>
                <a:spcPts val="600"/>
              </a:spcAft>
              <a:buClr>
                <a:schemeClr val="tx1">
                  <a:lumMod val="85000"/>
                  <a:lumOff val="15000"/>
                </a:schemeClr>
              </a:buClr>
              <a:buFont typeface="Garamond" pitchFamily="18" charset="0"/>
              <a:buChar char="◦"/>
            </a:pPr>
            <a:endParaRPr lang="pt-BR" sz="2500" dirty="0">
              <a:latin typeface="Century Gothic (Corpo)"/>
            </a:endParaRPr>
          </a:p>
          <a:p>
            <a:pPr indent="-182880" algn="just"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pt-BR" sz="2500" dirty="0">
                <a:latin typeface="Century Gothic (Corpo)"/>
              </a:rPr>
              <a:t>Como as extremidades das vigas são engastadas nos encontros, os momentos fletores negativos de </a:t>
            </a:r>
            <a:r>
              <a:rPr lang="pt-BR" sz="2500" dirty="0" err="1">
                <a:latin typeface="Century Gothic (Corpo)"/>
              </a:rPr>
              <a:t>engastamento</a:t>
            </a:r>
            <a:r>
              <a:rPr lang="pt-BR" sz="2500" dirty="0">
                <a:latin typeface="Century Gothic (Corpo)"/>
              </a:rPr>
              <a:t> reduzem o momento fletor positivo, possibilitando a redução da altura no vão. Os pórticos de CA mais usuais são os </a:t>
            </a:r>
            <a:r>
              <a:rPr lang="pt-BR" sz="2500" dirty="0" err="1">
                <a:latin typeface="Century Gothic (Corpo)"/>
              </a:rPr>
              <a:t>biengastados</a:t>
            </a:r>
            <a:r>
              <a:rPr lang="pt-BR" sz="2500" dirty="0">
                <a:latin typeface="Century Gothic (Corpo)"/>
              </a:rPr>
              <a:t> e os biarticulados. </a:t>
            </a:r>
            <a:endParaRPr lang="en-US" sz="2500" dirty="0">
              <a:latin typeface="Century Gothic (Corpo)"/>
            </a:endParaRPr>
          </a:p>
        </p:txBody>
      </p:sp>
      <p:sp>
        <p:nvSpPr>
          <p:cNvPr id="2" name="Espaço Reservado para Número de Slide 1"/>
          <p:cNvSpPr>
            <a:spLocks noGrp="1"/>
          </p:cNvSpPr>
          <p:nvPr>
            <p:ph type="sldNum" sz="quarter" idx="12"/>
          </p:nvPr>
        </p:nvSpPr>
        <p:spPr>
          <a:xfrm>
            <a:off x="11345367" y="6266135"/>
            <a:ext cx="548640" cy="274320"/>
          </a:xfrm>
        </p:spPr>
        <p:txBody>
          <a:bodyPr vert="horz" lIns="91440" tIns="45720" rIns="91440" bIns="45720" rtlCol="0" anchor="b">
            <a:normAutofit/>
          </a:bodyPr>
          <a:lstStyle/>
          <a:p>
            <a:pPr defTabSz="914400">
              <a:spcAft>
                <a:spcPts val="600"/>
              </a:spcAft>
              <a:defRPr/>
            </a:pPr>
            <a:fld id="{68516458-21DE-4B10-80D6-11475294CF1E}" type="slidenum">
              <a:rPr lang="en-US" smtClean="0"/>
              <a:pPr defTabSz="914400">
                <a:spcAft>
                  <a:spcPts val="600"/>
                </a:spcAft>
                <a:defRPr/>
              </a:pPr>
              <a:t>52</a:t>
            </a:fld>
            <a:endParaRPr lang="en-US"/>
          </a:p>
        </p:txBody>
      </p:sp>
      <p:pic>
        <p:nvPicPr>
          <p:cNvPr id="3" name="Picture 2">
            <a:extLst>
              <a:ext uri="{FF2B5EF4-FFF2-40B4-BE49-F238E27FC236}">
                <a16:creationId xmlns:a16="http://schemas.microsoft.com/office/drawing/2014/main" id="{E79C8186-8C9E-4DB0-9268-0F454CF475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155" y="566640"/>
            <a:ext cx="4204499" cy="2316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84C5A673-89B3-42F7-BAFE-BE3A69A16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884" y="2899209"/>
            <a:ext cx="4607040" cy="1216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DSC01000">
            <a:extLst>
              <a:ext uri="{FF2B5EF4-FFF2-40B4-BE49-F238E27FC236}">
                <a16:creationId xmlns:a16="http://schemas.microsoft.com/office/drawing/2014/main" id="{0C75BF4B-EB4F-4088-8086-40F8290FB9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4669" y="4398978"/>
            <a:ext cx="2993378" cy="1791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2151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999FE9C-D8F9-4F9B-B95B-608C3EF6B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4" name="Título 3">
            <a:extLst>
              <a:ext uri="{FF2B5EF4-FFF2-40B4-BE49-F238E27FC236}">
                <a16:creationId xmlns:a16="http://schemas.microsoft.com/office/drawing/2014/main" id="{4FA93AF6-F0CF-42E9-9F1E-50F01E9C77D9}"/>
              </a:ext>
            </a:extLst>
          </p:cNvPr>
          <p:cNvSpPr>
            <a:spLocks noGrp="1"/>
          </p:cNvSpPr>
          <p:nvPr>
            <p:ph type="title"/>
          </p:nvPr>
        </p:nvSpPr>
        <p:spPr>
          <a:xfrm>
            <a:off x="6846137" y="727626"/>
            <a:ext cx="4602152" cy="1718225"/>
          </a:xfrm>
        </p:spPr>
        <p:txBody>
          <a:bodyPr vert="horz" lIns="91440" tIns="45720" rIns="91440" bIns="45720" rtlCol="0" anchor="ctr">
            <a:normAutofit/>
          </a:bodyPr>
          <a:lstStyle/>
          <a:p>
            <a:r>
              <a:rPr lang="en-US" sz="2600" dirty="0"/>
              <a:t>Ponte </a:t>
            </a:r>
            <a:r>
              <a:rPr lang="en-US" sz="2600" dirty="0" err="1"/>
              <a:t>em</a:t>
            </a:r>
            <a:r>
              <a:rPr lang="en-US" sz="2600" dirty="0"/>
              <a:t> </a:t>
            </a:r>
            <a:r>
              <a:rPr lang="en-US" sz="2600" dirty="0" err="1"/>
              <a:t>Pórticos</a:t>
            </a:r>
            <a:br>
              <a:rPr lang="en-US" sz="2600" dirty="0"/>
            </a:br>
            <a:endParaRPr lang="en-US" sz="2600" dirty="0"/>
          </a:p>
        </p:txBody>
      </p:sp>
      <p:sp useBgFill="1">
        <p:nvSpPr>
          <p:cNvPr id="35" name="Rectangle 34">
            <a:extLst>
              <a:ext uri="{FF2B5EF4-FFF2-40B4-BE49-F238E27FC236}">
                <a16:creationId xmlns:a16="http://schemas.microsoft.com/office/drawing/2014/main" id="{4E1605C1-ED2D-4AAA-BD9C-24B82055F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34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8DFA4F8-B856-483B-85AE-5CDF5A5F13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024" y="253548"/>
            <a:ext cx="5851795" cy="6384816"/>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39" name="Rectangle 38">
            <a:extLst>
              <a:ext uri="{FF2B5EF4-FFF2-40B4-BE49-F238E27FC236}">
                <a16:creationId xmlns:a16="http://schemas.microsoft.com/office/drawing/2014/main" id="{6FC9FCC7-29B1-433A-AC58-FEAE48D84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082" y="407588"/>
            <a:ext cx="5532146" cy="6066184"/>
          </a:xfrm>
          <a:prstGeom prst="rect">
            <a:avLst/>
          </a:prstGeom>
          <a:noFill/>
          <a:ln w="6350" cap="sq" cmpd="sng" algn="ctr">
            <a:solidFill>
              <a:schemeClr val="tx1">
                <a:lumMod val="75000"/>
                <a:lumOff val="25000"/>
              </a:schemeClr>
            </a:solidFill>
            <a:prstDash val="solid"/>
            <a:miter lim="800000"/>
          </a:ln>
          <a:effectLst/>
        </p:spPr>
      </p:sp>
      <p:sp>
        <p:nvSpPr>
          <p:cNvPr id="7" name="TextBox 2"/>
          <p:cNvSpPr txBox="1">
            <a:spLocks noChangeArrowheads="1"/>
          </p:cNvSpPr>
          <p:nvPr/>
        </p:nvSpPr>
        <p:spPr bwMode="auto">
          <a:xfrm>
            <a:off x="6846137" y="2096086"/>
            <a:ext cx="4602152" cy="437768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indent="-182880" algn="just"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pt-BR" sz="2500" dirty="0">
                <a:latin typeface="Century Gothic (Corpo)"/>
              </a:rPr>
              <a:t>Em pontes sobre vales profundos, pilares internos são ligados rigidamente à viga, para evitar o apoio móvel. </a:t>
            </a:r>
          </a:p>
        </p:txBody>
      </p:sp>
      <p:sp>
        <p:nvSpPr>
          <p:cNvPr id="2" name="Espaço Reservado para Número de Slide 1"/>
          <p:cNvSpPr>
            <a:spLocks noGrp="1"/>
          </p:cNvSpPr>
          <p:nvPr>
            <p:ph type="sldNum" sz="quarter" idx="12"/>
          </p:nvPr>
        </p:nvSpPr>
        <p:spPr>
          <a:xfrm>
            <a:off x="11345367" y="6266135"/>
            <a:ext cx="548640" cy="274320"/>
          </a:xfrm>
        </p:spPr>
        <p:txBody>
          <a:bodyPr vert="horz" lIns="91440" tIns="45720" rIns="91440" bIns="45720" rtlCol="0" anchor="b">
            <a:normAutofit/>
          </a:bodyPr>
          <a:lstStyle/>
          <a:p>
            <a:pPr defTabSz="914400">
              <a:spcAft>
                <a:spcPts val="600"/>
              </a:spcAft>
              <a:defRPr/>
            </a:pPr>
            <a:fld id="{68516458-21DE-4B10-80D6-11475294CF1E}" type="slidenum">
              <a:rPr lang="en-US" smtClean="0"/>
              <a:pPr defTabSz="914400">
                <a:spcAft>
                  <a:spcPts val="600"/>
                </a:spcAft>
                <a:defRPr/>
              </a:pPr>
              <a:t>53</a:t>
            </a:fld>
            <a:endParaRPr lang="en-US"/>
          </a:p>
        </p:txBody>
      </p:sp>
      <p:pic>
        <p:nvPicPr>
          <p:cNvPr id="8" name="Picture 2">
            <a:extLst>
              <a:ext uri="{FF2B5EF4-FFF2-40B4-BE49-F238E27FC236}">
                <a16:creationId xmlns:a16="http://schemas.microsoft.com/office/drawing/2014/main" id="{0E10EB98-5536-4B5F-83E2-344D68D3D7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711" y="1282807"/>
            <a:ext cx="4841414" cy="813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a:extLst>
              <a:ext uri="{FF2B5EF4-FFF2-40B4-BE49-F238E27FC236}">
                <a16:creationId xmlns:a16="http://schemas.microsoft.com/office/drawing/2014/main" id="{9E6A2DF1-E214-4123-A76C-133986F6BF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431" y="2730713"/>
            <a:ext cx="4592694" cy="655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9C1AF457-E041-4F43-AFDA-296E78BEFD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604" y="4031681"/>
            <a:ext cx="5257446" cy="1460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13644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2742A5F-E0E4-49B9-947A-D0158627FA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4169D8A-49ED-4849-B778-0475EF373B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6165" y="282258"/>
            <a:ext cx="5617029" cy="63238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ítulo 2">
            <a:extLst>
              <a:ext uri="{FF2B5EF4-FFF2-40B4-BE49-F238E27FC236}">
                <a16:creationId xmlns:a16="http://schemas.microsoft.com/office/drawing/2014/main" id="{EDA1B700-0F87-419D-9598-E6F483352DC0}"/>
              </a:ext>
            </a:extLst>
          </p:cNvPr>
          <p:cNvSpPr>
            <a:spLocks noGrp="1"/>
          </p:cNvSpPr>
          <p:nvPr>
            <p:ph type="title"/>
          </p:nvPr>
        </p:nvSpPr>
        <p:spPr>
          <a:xfrm>
            <a:off x="737486" y="727626"/>
            <a:ext cx="4602152" cy="1718225"/>
          </a:xfrm>
        </p:spPr>
        <p:txBody>
          <a:bodyPr>
            <a:normAutofit/>
          </a:bodyPr>
          <a:lstStyle/>
          <a:p>
            <a:r>
              <a:rPr lang="pt-BR" dirty="0"/>
              <a:t>Ponte em Arco</a:t>
            </a:r>
          </a:p>
        </p:txBody>
      </p:sp>
      <p:sp>
        <p:nvSpPr>
          <p:cNvPr id="4" name="Espaço Reservado para Conteúdo 3">
            <a:extLst>
              <a:ext uri="{FF2B5EF4-FFF2-40B4-BE49-F238E27FC236}">
                <a16:creationId xmlns:a16="http://schemas.microsoft.com/office/drawing/2014/main" id="{2F65E50C-2179-44C9-9F50-49027DDE4433}"/>
              </a:ext>
            </a:extLst>
          </p:cNvPr>
          <p:cNvSpPr>
            <a:spLocks noGrp="1"/>
          </p:cNvSpPr>
          <p:nvPr>
            <p:ph idx="1"/>
          </p:nvPr>
        </p:nvSpPr>
        <p:spPr>
          <a:xfrm>
            <a:off x="737486" y="2538919"/>
            <a:ext cx="4602152" cy="3596880"/>
          </a:xfrm>
        </p:spPr>
        <p:txBody>
          <a:bodyPr>
            <a:normAutofit/>
          </a:bodyPr>
          <a:lstStyle/>
          <a:p>
            <a:r>
              <a:rPr lang="pt-BR" dirty="0"/>
              <a:t>Este tipo de ponte permite transpor um rio ou um vale profundo sem construir um pilar de sustentação que obstrua o rio ou que seja muito alto. As pontes em arco também estão entre as mais baratas.</a:t>
            </a:r>
          </a:p>
          <a:p>
            <a:r>
              <a:rPr lang="pt-BR" dirty="0"/>
              <a:t>Permite o uso do concreto armado em grandes vãos com pequeno consumo de material;</a:t>
            </a:r>
          </a:p>
          <a:p>
            <a:r>
              <a:rPr lang="pt-BR" dirty="0"/>
              <a:t>Trabalha preferencialmente a compressão;</a:t>
            </a:r>
          </a:p>
        </p:txBody>
      </p:sp>
      <p:sp>
        <p:nvSpPr>
          <p:cNvPr id="27" name="Rectangle 26">
            <a:extLst>
              <a:ext uri="{FF2B5EF4-FFF2-40B4-BE49-F238E27FC236}">
                <a16:creationId xmlns:a16="http://schemas.microsoft.com/office/drawing/2014/main" id="{44BBEC7D-2853-4D0C-9239-541F862C15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15771" y="282258"/>
            <a:ext cx="1846073" cy="27808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ACA3A81-3664-42EF-A8EC-40B40A51EC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3957" y="4194827"/>
            <a:ext cx="2071742" cy="24112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Ponte da Amizade? by www.irregular.com.br">
            <a:extLst>
              <a:ext uri="{FF2B5EF4-FFF2-40B4-BE49-F238E27FC236}">
                <a16:creationId xmlns:a16="http://schemas.microsoft.com/office/drawing/2014/main" id="{4BEA5AFE-C0ED-475F-9CF7-6D5A41360A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356" r="300" b="4"/>
          <a:stretch/>
        </p:blipFill>
        <p:spPr bwMode="auto">
          <a:xfrm>
            <a:off x="8245165" y="3209731"/>
            <a:ext cx="3716680" cy="33963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Paulo\Disciplinas\Pontes\Aulas\Fotos\Ponte Rio das Antas\20171031_144106.jpg">
            <a:extLst>
              <a:ext uri="{FF2B5EF4-FFF2-40B4-BE49-F238E27FC236}">
                <a16:creationId xmlns:a16="http://schemas.microsoft.com/office/drawing/2014/main" id="{D1A1E345-DC4A-4FFC-A29B-EE0062F8D76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140" r="20605" b="1"/>
          <a:stretch/>
        </p:blipFill>
        <p:spPr bwMode="auto">
          <a:xfrm>
            <a:off x="6013956" y="282258"/>
            <a:ext cx="3950144" cy="3749831"/>
          </a:xfrm>
          <a:custGeom>
            <a:avLst/>
            <a:gdLst/>
            <a:ahLst/>
            <a:cxnLst/>
            <a:rect l="l" t="t" r="r" b="b"/>
            <a:pathLst>
              <a:path w="3950144" h="3749831">
                <a:moveTo>
                  <a:pt x="0" y="0"/>
                </a:moveTo>
                <a:lnTo>
                  <a:pt x="3950144" y="0"/>
                </a:lnTo>
                <a:lnTo>
                  <a:pt x="3950144" y="2780881"/>
                </a:lnTo>
                <a:lnTo>
                  <a:pt x="2071742" y="2780881"/>
                </a:lnTo>
                <a:lnTo>
                  <a:pt x="2071742" y="3749831"/>
                </a:lnTo>
                <a:lnTo>
                  <a:pt x="0" y="3749831"/>
                </a:lnTo>
                <a:close/>
              </a:path>
            </a:pathLst>
          </a:custGeom>
          <a:noFill/>
          <a:extLst>
            <a:ext uri="{909E8E84-426E-40DD-AFC4-6F175D3DCCD1}">
              <a14:hiddenFill xmlns:a14="http://schemas.microsoft.com/office/drawing/2010/main">
                <a:solidFill>
                  <a:srgbClr val="FFFFFF"/>
                </a:solidFill>
              </a14:hiddenFill>
            </a:ext>
          </a:extLst>
        </p:spPr>
      </p:pic>
      <p:pic>
        <p:nvPicPr>
          <p:cNvPr id="6" name="Picture 2" descr="http://photos1.blogger.com/blogger/6741/2230/1600/ponte%20da%20Arrabida.jpg">
            <a:extLst>
              <a:ext uri="{FF2B5EF4-FFF2-40B4-BE49-F238E27FC236}">
                <a16:creationId xmlns:a16="http://schemas.microsoft.com/office/drawing/2014/main" id="{A4A2E261-B242-4A6F-9CA6-A3D3FE429FE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185" r="25336" b="-4"/>
          <a:stretch/>
        </p:blipFill>
        <p:spPr bwMode="auto">
          <a:xfrm>
            <a:off x="10115771" y="282258"/>
            <a:ext cx="1846073" cy="27808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sultado de imagem para ponte do infante portugal">
            <a:extLst>
              <a:ext uri="{FF2B5EF4-FFF2-40B4-BE49-F238E27FC236}">
                <a16:creationId xmlns:a16="http://schemas.microsoft.com/office/drawing/2014/main" id="{F729FB9F-740A-4D48-985C-0BCA5EE31DA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821" r="10735" b="-6"/>
          <a:stretch/>
        </p:blipFill>
        <p:spPr bwMode="auto">
          <a:xfrm>
            <a:off x="6013957" y="4194827"/>
            <a:ext cx="2071742" cy="2411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8610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ctangle 50">
            <a:extLst>
              <a:ext uri="{FF2B5EF4-FFF2-40B4-BE49-F238E27FC236}">
                <a16:creationId xmlns:a16="http://schemas.microsoft.com/office/drawing/2014/main" id="{4967F423-D21C-4F37-A0B7-750026A17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4" name="Título 3">
            <a:extLst>
              <a:ext uri="{FF2B5EF4-FFF2-40B4-BE49-F238E27FC236}">
                <a16:creationId xmlns:a16="http://schemas.microsoft.com/office/drawing/2014/main" id="{4FA93AF6-F0CF-42E9-9F1E-50F01E9C77D9}"/>
              </a:ext>
            </a:extLst>
          </p:cNvPr>
          <p:cNvSpPr>
            <a:spLocks noGrp="1"/>
          </p:cNvSpPr>
          <p:nvPr>
            <p:ph type="title"/>
          </p:nvPr>
        </p:nvSpPr>
        <p:spPr>
          <a:xfrm>
            <a:off x="6939936" y="317545"/>
            <a:ext cx="4602152" cy="1718225"/>
          </a:xfrm>
        </p:spPr>
        <p:txBody>
          <a:bodyPr vert="horz" lIns="91440" tIns="45720" rIns="91440" bIns="45720" rtlCol="0" anchor="ctr">
            <a:normAutofit/>
          </a:bodyPr>
          <a:lstStyle/>
          <a:p>
            <a:pPr algn="ctr"/>
            <a:r>
              <a:rPr lang="en-US" dirty="0"/>
              <a:t>Ponte </a:t>
            </a:r>
            <a:r>
              <a:rPr lang="en-US" dirty="0" err="1"/>
              <a:t>em</a:t>
            </a:r>
            <a:r>
              <a:rPr lang="en-US" dirty="0"/>
              <a:t> Arco</a:t>
            </a:r>
          </a:p>
        </p:txBody>
      </p:sp>
      <p:sp>
        <p:nvSpPr>
          <p:cNvPr id="57" name="Rectangle 52">
            <a:extLst>
              <a:ext uri="{FF2B5EF4-FFF2-40B4-BE49-F238E27FC236}">
                <a16:creationId xmlns:a16="http://schemas.microsoft.com/office/drawing/2014/main" id="{43047B46-4F2F-4746-8B82-B30EAAAE0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3443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A54E8A8E-D194-4D55-92A3-6B0799722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024" y="253548"/>
            <a:ext cx="5851795" cy="6384816"/>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pic>
        <p:nvPicPr>
          <p:cNvPr id="3" name="Picture 2">
            <a:extLst>
              <a:ext uri="{FF2B5EF4-FFF2-40B4-BE49-F238E27FC236}">
                <a16:creationId xmlns:a16="http://schemas.microsoft.com/office/drawing/2014/main" id="{23370D2F-8D95-4086-A684-1F409CC61D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4371"/>
          <a:stretch/>
        </p:blipFill>
        <p:spPr bwMode="auto">
          <a:xfrm>
            <a:off x="407432" y="419292"/>
            <a:ext cx="5522976" cy="605332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2"/>
          <p:cNvSpPr txBox="1">
            <a:spLocks noChangeArrowheads="1"/>
          </p:cNvSpPr>
          <p:nvPr/>
        </p:nvSpPr>
        <p:spPr bwMode="auto">
          <a:xfrm>
            <a:off x="6479616" y="2140838"/>
            <a:ext cx="5336476" cy="402022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indent="-182880" algn="just"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en-US" sz="1800" dirty="0" err="1">
                <a:latin typeface="+mn-lt"/>
              </a:rPr>
              <a:t>Esse</a:t>
            </a:r>
            <a:r>
              <a:rPr lang="en-US" sz="1800" dirty="0">
                <a:latin typeface="+mn-lt"/>
              </a:rPr>
              <a:t> </a:t>
            </a:r>
            <a:r>
              <a:rPr lang="en-US" sz="1800" dirty="0" err="1">
                <a:latin typeface="+mn-lt"/>
              </a:rPr>
              <a:t>sistema</a:t>
            </a:r>
            <a:r>
              <a:rPr lang="en-US" sz="1800" dirty="0">
                <a:latin typeface="+mn-lt"/>
              </a:rPr>
              <a:t> </a:t>
            </a:r>
            <a:r>
              <a:rPr lang="en-US" sz="1800" dirty="0" err="1">
                <a:latin typeface="+mn-lt"/>
              </a:rPr>
              <a:t>estrutural</a:t>
            </a:r>
            <a:r>
              <a:rPr lang="en-US" sz="1800" dirty="0">
                <a:latin typeface="+mn-lt"/>
              </a:rPr>
              <a:t> </a:t>
            </a:r>
            <a:r>
              <a:rPr lang="en-US" sz="1800" dirty="0" err="1">
                <a:latin typeface="+mn-lt"/>
              </a:rPr>
              <a:t>foi</a:t>
            </a:r>
            <a:r>
              <a:rPr lang="en-US" sz="1800" dirty="0">
                <a:latin typeface="+mn-lt"/>
              </a:rPr>
              <a:t> </a:t>
            </a:r>
            <a:r>
              <a:rPr lang="en-US" sz="1800" dirty="0" err="1">
                <a:latin typeface="+mn-lt"/>
              </a:rPr>
              <a:t>muito</a:t>
            </a:r>
            <a:r>
              <a:rPr lang="en-US" sz="1800" dirty="0">
                <a:latin typeface="+mn-lt"/>
              </a:rPr>
              <a:t> </a:t>
            </a:r>
            <a:r>
              <a:rPr lang="en-US" sz="1800" dirty="0" err="1">
                <a:latin typeface="+mn-lt"/>
              </a:rPr>
              <a:t>utilizado</a:t>
            </a:r>
            <a:r>
              <a:rPr lang="en-US" sz="1800" dirty="0">
                <a:latin typeface="+mn-lt"/>
              </a:rPr>
              <a:t> no </a:t>
            </a:r>
            <a:r>
              <a:rPr lang="en-US" sz="1800" dirty="0" err="1">
                <a:latin typeface="+mn-lt"/>
              </a:rPr>
              <a:t>passado</a:t>
            </a:r>
            <a:r>
              <a:rPr lang="en-US" sz="1800" dirty="0">
                <a:latin typeface="+mn-lt"/>
              </a:rPr>
              <a:t> </a:t>
            </a:r>
            <a:r>
              <a:rPr lang="en-US" sz="1800" dirty="0" err="1">
                <a:latin typeface="+mn-lt"/>
              </a:rPr>
              <a:t>como</a:t>
            </a:r>
            <a:r>
              <a:rPr lang="en-US" sz="1800" dirty="0">
                <a:latin typeface="+mn-lt"/>
              </a:rPr>
              <a:t> a </a:t>
            </a:r>
            <a:r>
              <a:rPr lang="en-US" sz="1800" dirty="0" err="1">
                <a:latin typeface="+mn-lt"/>
              </a:rPr>
              <a:t>única</a:t>
            </a:r>
            <a:r>
              <a:rPr lang="en-US" sz="1800" dirty="0">
                <a:latin typeface="+mn-lt"/>
              </a:rPr>
              <a:t> </a:t>
            </a:r>
            <a:r>
              <a:rPr lang="en-US" sz="1800" dirty="0" err="1">
                <a:latin typeface="+mn-lt"/>
              </a:rPr>
              <a:t>alternativa</a:t>
            </a:r>
            <a:r>
              <a:rPr lang="en-US" sz="1800" dirty="0">
                <a:latin typeface="+mn-lt"/>
              </a:rPr>
              <a:t> </a:t>
            </a:r>
            <a:r>
              <a:rPr lang="en-US" sz="1800" dirty="0" err="1">
                <a:latin typeface="+mn-lt"/>
              </a:rPr>
              <a:t>viável</a:t>
            </a:r>
            <a:r>
              <a:rPr lang="en-US" sz="1800" dirty="0">
                <a:latin typeface="+mn-lt"/>
              </a:rPr>
              <a:t> para </a:t>
            </a:r>
            <a:r>
              <a:rPr lang="en-US" sz="1800" dirty="0" err="1">
                <a:latin typeface="+mn-lt"/>
              </a:rPr>
              <a:t>vencer</a:t>
            </a:r>
            <a:r>
              <a:rPr lang="en-US" sz="1800" dirty="0">
                <a:latin typeface="+mn-lt"/>
              </a:rPr>
              <a:t> </a:t>
            </a:r>
            <a:r>
              <a:rPr lang="en-US" sz="1800" dirty="0" err="1">
                <a:latin typeface="+mn-lt"/>
              </a:rPr>
              <a:t>grandes</a:t>
            </a:r>
            <a:r>
              <a:rPr lang="en-US" sz="1800" dirty="0">
                <a:latin typeface="+mn-lt"/>
              </a:rPr>
              <a:t> </a:t>
            </a:r>
            <a:r>
              <a:rPr lang="en-US" sz="1800" dirty="0" err="1">
                <a:latin typeface="+mn-lt"/>
              </a:rPr>
              <a:t>vãos</a:t>
            </a:r>
            <a:r>
              <a:rPr lang="en-US" sz="1800" dirty="0">
                <a:latin typeface="+mn-lt"/>
              </a:rPr>
              <a:t>, </a:t>
            </a:r>
            <a:r>
              <a:rPr lang="en-US" sz="1800" dirty="0" err="1">
                <a:latin typeface="+mn-lt"/>
              </a:rPr>
              <a:t>principalmente</a:t>
            </a:r>
            <a:r>
              <a:rPr lang="en-US" sz="1800" dirty="0">
                <a:latin typeface="+mn-lt"/>
              </a:rPr>
              <a:t> </a:t>
            </a:r>
            <a:r>
              <a:rPr lang="en-US" sz="1800" dirty="0" err="1">
                <a:latin typeface="+mn-lt"/>
              </a:rPr>
              <a:t>diante</a:t>
            </a:r>
            <a:r>
              <a:rPr lang="en-US" sz="1800" dirty="0">
                <a:latin typeface="+mn-lt"/>
              </a:rPr>
              <a:t> da </a:t>
            </a:r>
            <a:r>
              <a:rPr lang="en-US" sz="1800" dirty="0" err="1">
                <a:latin typeface="+mn-lt"/>
              </a:rPr>
              <a:t>dificuldade</a:t>
            </a:r>
            <a:r>
              <a:rPr lang="en-US" sz="1800" dirty="0">
                <a:latin typeface="+mn-lt"/>
              </a:rPr>
              <a:t> da </a:t>
            </a:r>
            <a:r>
              <a:rPr lang="en-US" sz="1800" dirty="0" err="1">
                <a:latin typeface="+mn-lt"/>
              </a:rPr>
              <a:t>execução</a:t>
            </a:r>
            <a:r>
              <a:rPr lang="en-US" sz="1800" dirty="0">
                <a:latin typeface="+mn-lt"/>
              </a:rPr>
              <a:t> de </a:t>
            </a:r>
            <a:r>
              <a:rPr lang="en-US" sz="1800" dirty="0" err="1">
                <a:latin typeface="+mn-lt"/>
              </a:rPr>
              <a:t>apoios</a:t>
            </a:r>
            <a:r>
              <a:rPr lang="en-US" sz="1800" dirty="0">
                <a:latin typeface="+mn-lt"/>
              </a:rPr>
              <a:t> </a:t>
            </a:r>
            <a:r>
              <a:rPr lang="en-US" sz="1800" dirty="0" err="1">
                <a:latin typeface="+mn-lt"/>
              </a:rPr>
              <a:t>intermediários</a:t>
            </a:r>
            <a:r>
              <a:rPr lang="en-US" sz="1800" dirty="0">
                <a:latin typeface="+mn-lt"/>
              </a:rPr>
              <a:t> e </a:t>
            </a:r>
            <a:r>
              <a:rPr lang="en-US" sz="1800" dirty="0" err="1">
                <a:latin typeface="+mn-lt"/>
              </a:rPr>
              <a:t>escoramentos</a:t>
            </a:r>
            <a:r>
              <a:rPr lang="en-US" sz="1800" dirty="0">
                <a:latin typeface="+mn-lt"/>
              </a:rPr>
              <a:t> </a:t>
            </a:r>
            <a:r>
              <a:rPr lang="en-US" sz="1800" dirty="0" err="1">
                <a:latin typeface="+mn-lt"/>
              </a:rPr>
              <a:t>sobre</a:t>
            </a:r>
            <a:r>
              <a:rPr lang="en-US" sz="1800" dirty="0">
                <a:latin typeface="+mn-lt"/>
              </a:rPr>
              <a:t> </a:t>
            </a:r>
            <a:r>
              <a:rPr lang="en-US" sz="1800" dirty="0" err="1">
                <a:latin typeface="+mn-lt"/>
              </a:rPr>
              <a:t>cursos</a:t>
            </a:r>
            <a:r>
              <a:rPr lang="en-US" sz="1800" dirty="0">
                <a:latin typeface="+mn-lt"/>
              </a:rPr>
              <a:t> </a:t>
            </a:r>
            <a:r>
              <a:rPr lang="en-US" sz="1800" dirty="0" err="1">
                <a:latin typeface="+mn-lt"/>
              </a:rPr>
              <a:t>d’água</a:t>
            </a:r>
            <a:r>
              <a:rPr lang="en-US" sz="1800" dirty="0">
                <a:latin typeface="+mn-lt"/>
              </a:rPr>
              <a:t>, </a:t>
            </a:r>
            <a:r>
              <a:rPr lang="en-US" sz="1800" dirty="0" err="1">
                <a:latin typeface="+mn-lt"/>
              </a:rPr>
              <a:t>ou</a:t>
            </a:r>
            <a:r>
              <a:rPr lang="en-US" sz="1800" dirty="0">
                <a:latin typeface="+mn-lt"/>
              </a:rPr>
              <a:t> vales </a:t>
            </a:r>
            <a:r>
              <a:rPr lang="en-US" sz="1800" dirty="0" err="1">
                <a:latin typeface="+mn-lt"/>
              </a:rPr>
              <a:t>profundos</a:t>
            </a:r>
            <a:r>
              <a:rPr lang="en-US" sz="1800" dirty="0">
                <a:latin typeface="+mn-lt"/>
              </a:rPr>
              <a:t>.</a:t>
            </a:r>
          </a:p>
          <a:p>
            <a:pPr indent="-182880" algn="just"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en-US" sz="1800" dirty="0">
                <a:latin typeface="+mn-lt"/>
              </a:rPr>
              <a:t>A </a:t>
            </a:r>
            <a:r>
              <a:rPr lang="en-US" sz="1800" dirty="0" err="1">
                <a:latin typeface="+mn-lt"/>
              </a:rPr>
              <a:t>predominância</a:t>
            </a:r>
            <a:r>
              <a:rPr lang="en-US" sz="1800" dirty="0">
                <a:latin typeface="+mn-lt"/>
              </a:rPr>
              <a:t> de </a:t>
            </a:r>
            <a:r>
              <a:rPr lang="en-US" sz="1800" dirty="0" err="1">
                <a:latin typeface="+mn-lt"/>
              </a:rPr>
              <a:t>esforços</a:t>
            </a:r>
            <a:r>
              <a:rPr lang="en-US" sz="1800" dirty="0">
                <a:latin typeface="+mn-lt"/>
              </a:rPr>
              <a:t> de com-</a:t>
            </a:r>
            <a:r>
              <a:rPr lang="en-US" sz="1800" dirty="0" err="1">
                <a:latin typeface="+mn-lt"/>
              </a:rPr>
              <a:t>pressão</a:t>
            </a:r>
            <a:r>
              <a:rPr lang="en-US" sz="1800" dirty="0">
                <a:latin typeface="+mn-lt"/>
              </a:rPr>
              <a:t> com </a:t>
            </a:r>
            <a:r>
              <a:rPr lang="en-US" sz="1800" dirty="0" err="1">
                <a:latin typeface="+mn-lt"/>
              </a:rPr>
              <a:t>peque-na</a:t>
            </a:r>
            <a:r>
              <a:rPr lang="en-US" sz="1800" dirty="0">
                <a:latin typeface="+mn-lt"/>
              </a:rPr>
              <a:t> </a:t>
            </a:r>
            <a:r>
              <a:rPr lang="en-US" sz="1800" dirty="0" err="1">
                <a:latin typeface="+mn-lt"/>
              </a:rPr>
              <a:t>excentricidade</a:t>
            </a:r>
            <a:r>
              <a:rPr lang="en-US" sz="1800" dirty="0">
                <a:latin typeface="+mn-lt"/>
              </a:rPr>
              <a:t> e a </a:t>
            </a:r>
            <a:r>
              <a:rPr lang="en-US" sz="1800" dirty="0" err="1">
                <a:latin typeface="+mn-lt"/>
              </a:rPr>
              <a:t>exigência</a:t>
            </a:r>
            <a:r>
              <a:rPr lang="en-US" sz="1800" dirty="0">
                <a:latin typeface="+mn-lt"/>
              </a:rPr>
              <a:t> de </a:t>
            </a:r>
            <a:r>
              <a:rPr lang="en-US" sz="1800" dirty="0" err="1">
                <a:latin typeface="+mn-lt"/>
              </a:rPr>
              <a:t>baixas</a:t>
            </a:r>
            <a:r>
              <a:rPr lang="en-US" sz="1800" dirty="0">
                <a:latin typeface="+mn-lt"/>
              </a:rPr>
              <a:t> </a:t>
            </a:r>
            <a:r>
              <a:rPr lang="en-US" sz="1800" dirty="0" err="1">
                <a:latin typeface="+mn-lt"/>
              </a:rPr>
              <a:t>seções</a:t>
            </a:r>
            <a:r>
              <a:rPr lang="en-US" sz="1800" dirty="0">
                <a:latin typeface="+mn-lt"/>
              </a:rPr>
              <a:t> de </a:t>
            </a:r>
            <a:r>
              <a:rPr lang="en-US" sz="1800" dirty="0" err="1">
                <a:latin typeface="+mn-lt"/>
              </a:rPr>
              <a:t>armadura</a:t>
            </a:r>
            <a:r>
              <a:rPr lang="en-US" sz="1800" dirty="0">
                <a:latin typeface="+mn-lt"/>
              </a:rPr>
              <a:t> </a:t>
            </a:r>
            <a:r>
              <a:rPr lang="en-US" sz="1800" dirty="0" err="1">
                <a:latin typeface="+mn-lt"/>
              </a:rPr>
              <a:t>fizeram</a:t>
            </a:r>
            <a:r>
              <a:rPr lang="en-US" sz="1800" dirty="0">
                <a:latin typeface="+mn-lt"/>
              </a:rPr>
              <a:t> do arco a </a:t>
            </a:r>
            <a:r>
              <a:rPr lang="en-US" sz="1800" dirty="0" err="1">
                <a:latin typeface="+mn-lt"/>
              </a:rPr>
              <a:t>estrutura</a:t>
            </a:r>
            <a:r>
              <a:rPr lang="en-US" sz="1800" dirty="0">
                <a:latin typeface="+mn-lt"/>
              </a:rPr>
              <a:t> </a:t>
            </a:r>
            <a:r>
              <a:rPr lang="en-US" sz="1800" dirty="0" err="1">
                <a:latin typeface="+mn-lt"/>
              </a:rPr>
              <a:t>adequada</a:t>
            </a:r>
            <a:r>
              <a:rPr lang="en-US" sz="1800" dirty="0">
                <a:latin typeface="+mn-lt"/>
              </a:rPr>
              <a:t> para a </a:t>
            </a:r>
            <a:r>
              <a:rPr lang="en-US" sz="1800" dirty="0" err="1">
                <a:latin typeface="+mn-lt"/>
              </a:rPr>
              <a:t>utilização</a:t>
            </a:r>
            <a:r>
              <a:rPr lang="en-US" sz="1800" dirty="0">
                <a:latin typeface="+mn-lt"/>
              </a:rPr>
              <a:t> do CA. </a:t>
            </a:r>
          </a:p>
          <a:p>
            <a:pPr indent="-182880" algn="just"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en-US" sz="1800" dirty="0" err="1">
                <a:latin typeface="+mn-lt"/>
              </a:rPr>
              <a:t>Porém</a:t>
            </a:r>
            <a:r>
              <a:rPr lang="en-US" sz="1800" dirty="0">
                <a:latin typeface="+mn-lt"/>
              </a:rPr>
              <a:t>, com a </a:t>
            </a:r>
            <a:r>
              <a:rPr lang="en-US" sz="1800" dirty="0" err="1">
                <a:latin typeface="+mn-lt"/>
              </a:rPr>
              <a:t>evolução</a:t>
            </a:r>
            <a:r>
              <a:rPr lang="en-US" sz="1800" dirty="0">
                <a:latin typeface="+mn-lt"/>
              </a:rPr>
              <a:t> do CP e das </a:t>
            </a:r>
            <a:r>
              <a:rPr lang="en-US" sz="1800" dirty="0" err="1">
                <a:latin typeface="+mn-lt"/>
              </a:rPr>
              <a:t>técnicas</a:t>
            </a:r>
            <a:r>
              <a:rPr lang="en-US" sz="1800" dirty="0">
                <a:latin typeface="+mn-lt"/>
              </a:rPr>
              <a:t> </a:t>
            </a:r>
            <a:r>
              <a:rPr lang="en-US" sz="1800" dirty="0" err="1">
                <a:latin typeface="+mn-lt"/>
              </a:rPr>
              <a:t>construtivas</a:t>
            </a:r>
            <a:r>
              <a:rPr lang="en-US" sz="1800" dirty="0">
                <a:latin typeface="+mn-lt"/>
              </a:rPr>
              <a:t> que </a:t>
            </a:r>
            <a:r>
              <a:rPr lang="en-US" sz="1800" dirty="0" err="1">
                <a:latin typeface="+mn-lt"/>
              </a:rPr>
              <a:t>permitiram</a:t>
            </a:r>
            <a:r>
              <a:rPr lang="en-US" sz="1800" dirty="0">
                <a:latin typeface="+mn-lt"/>
              </a:rPr>
              <a:t> </a:t>
            </a:r>
            <a:r>
              <a:rPr lang="en-US" sz="1800" dirty="0" err="1">
                <a:latin typeface="+mn-lt"/>
              </a:rPr>
              <a:t>eliminar</a:t>
            </a:r>
            <a:r>
              <a:rPr lang="en-US" sz="1800" dirty="0">
                <a:latin typeface="+mn-lt"/>
              </a:rPr>
              <a:t> </a:t>
            </a:r>
            <a:r>
              <a:rPr lang="en-US" sz="1800" dirty="0" err="1">
                <a:latin typeface="+mn-lt"/>
              </a:rPr>
              <a:t>os</a:t>
            </a:r>
            <a:r>
              <a:rPr lang="en-US" sz="1800" dirty="0">
                <a:latin typeface="+mn-lt"/>
              </a:rPr>
              <a:t> </a:t>
            </a:r>
            <a:r>
              <a:rPr lang="en-US" sz="1800" dirty="0" err="1">
                <a:latin typeface="+mn-lt"/>
              </a:rPr>
              <a:t>escoramentos</a:t>
            </a:r>
            <a:r>
              <a:rPr lang="en-US" sz="1800" dirty="0">
                <a:latin typeface="+mn-lt"/>
              </a:rPr>
              <a:t>, as pontes </a:t>
            </a:r>
            <a:r>
              <a:rPr lang="en-US" sz="1800" dirty="0" err="1">
                <a:latin typeface="+mn-lt"/>
              </a:rPr>
              <a:t>em</a:t>
            </a:r>
            <a:r>
              <a:rPr lang="en-US" sz="1800" dirty="0">
                <a:latin typeface="+mn-lt"/>
              </a:rPr>
              <a:t> arcos </a:t>
            </a:r>
            <a:r>
              <a:rPr lang="en-US" sz="1800" dirty="0" err="1">
                <a:latin typeface="+mn-lt"/>
              </a:rPr>
              <a:t>passaram</a:t>
            </a:r>
            <a:r>
              <a:rPr lang="en-US" sz="1800" dirty="0">
                <a:latin typeface="+mn-lt"/>
              </a:rPr>
              <a:t> a ser </a:t>
            </a:r>
            <a:r>
              <a:rPr lang="en-US" sz="1800" dirty="0" err="1">
                <a:latin typeface="+mn-lt"/>
              </a:rPr>
              <a:t>substituídas</a:t>
            </a:r>
            <a:r>
              <a:rPr lang="en-US" sz="1800" dirty="0">
                <a:latin typeface="+mn-lt"/>
              </a:rPr>
              <a:t> </a:t>
            </a:r>
            <a:r>
              <a:rPr lang="en-US" sz="1800" dirty="0" err="1">
                <a:latin typeface="+mn-lt"/>
              </a:rPr>
              <a:t>pelas</a:t>
            </a:r>
            <a:r>
              <a:rPr lang="en-US" sz="1800" dirty="0">
                <a:latin typeface="+mn-lt"/>
              </a:rPr>
              <a:t> pontes </a:t>
            </a:r>
            <a:r>
              <a:rPr lang="en-US" sz="1800" dirty="0" err="1">
                <a:latin typeface="+mn-lt"/>
              </a:rPr>
              <a:t>em</a:t>
            </a:r>
            <a:r>
              <a:rPr lang="en-US" sz="1800" dirty="0">
                <a:latin typeface="+mn-lt"/>
              </a:rPr>
              <a:t> </a:t>
            </a:r>
            <a:r>
              <a:rPr lang="en-US" sz="1800" dirty="0" err="1">
                <a:latin typeface="+mn-lt"/>
              </a:rPr>
              <a:t>vigas</a:t>
            </a:r>
            <a:r>
              <a:rPr lang="en-US" sz="1800" dirty="0">
                <a:latin typeface="+mn-lt"/>
              </a:rPr>
              <a:t> </a:t>
            </a:r>
            <a:r>
              <a:rPr lang="en-US" sz="1800" dirty="0" err="1">
                <a:latin typeface="+mn-lt"/>
              </a:rPr>
              <a:t>retas</a:t>
            </a:r>
            <a:r>
              <a:rPr lang="en-US" sz="1800" dirty="0">
                <a:latin typeface="+mn-lt"/>
              </a:rPr>
              <a:t> </a:t>
            </a:r>
            <a:r>
              <a:rPr lang="en-US" sz="1800" dirty="0" err="1">
                <a:latin typeface="+mn-lt"/>
              </a:rPr>
              <a:t>protendidas</a:t>
            </a:r>
            <a:r>
              <a:rPr lang="en-US" sz="1800" dirty="0">
                <a:latin typeface="+mn-lt"/>
              </a:rPr>
              <a:t>. </a:t>
            </a:r>
          </a:p>
        </p:txBody>
      </p:sp>
      <p:sp>
        <p:nvSpPr>
          <p:cNvPr id="2" name="Espaço Reservado para Número de Slide 1"/>
          <p:cNvSpPr>
            <a:spLocks noGrp="1"/>
          </p:cNvSpPr>
          <p:nvPr>
            <p:ph type="sldNum" sz="quarter" idx="12"/>
          </p:nvPr>
        </p:nvSpPr>
        <p:spPr>
          <a:xfrm>
            <a:off x="11345367" y="6266135"/>
            <a:ext cx="548640" cy="274320"/>
          </a:xfrm>
        </p:spPr>
        <p:txBody>
          <a:bodyPr vert="horz" lIns="91440" tIns="45720" rIns="91440" bIns="45720" rtlCol="0" anchor="b">
            <a:normAutofit/>
          </a:bodyPr>
          <a:lstStyle/>
          <a:p>
            <a:pPr defTabSz="914400">
              <a:spcAft>
                <a:spcPts val="600"/>
              </a:spcAft>
              <a:defRPr/>
            </a:pPr>
            <a:fld id="{68516458-21DE-4B10-80D6-11475294CF1E}" type="slidenum">
              <a:rPr lang="en-US" smtClean="0"/>
              <a:pPr defTabSz="914400">
                <a:spcAft>
                  <a:spcPts val="600"/>
                </a:spcAft>
                <a:defRPr/>
              </a:pPr>
              <a:t>55</a:t>
            </a:fld>
            <a:endParaRPr lang="en-US"/>
          </a:p>
        </p:txBody>
      </p:sp>
    </p:spTree>
    <p:extLst>
      <p:ext uri="{BB962C8B-B14F-4D97-AF65-F5344CB8AC3E}">
        <p14:creationId xmlns:p14="http://schemas.microsoft.com/office/powerpoint/2010/main" val="26065946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ctangle 50">
            <a:extLst>
              <a:ext uri="{FF2B5EF4-FFF2-40B4-BE49-F238E27FC236}">
                <a16:creationId xmlns:a16="http://schemas.microsoft.com/office/drawing/2014/main" id="{4967F423-D21C-4F37-A0B7-750026A17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4" name="Título 3">
            <a:extLst>
              <a:ext uri="{FF2B5EF4-FFF2-40B4-BE49-F238E27FC236}">
                <a16:creationId xmlns:a16="http://schemas.microsoft.com/office/drawing/2014/main" id="{4FA93AF6-F0CF-42E9-9F1E-50F01E9C77D9}"/>
              </a:ext>
            </a:extLst>
          </p:cNvPr>
          <p:cNvSpPr>
            <a:spLocks noGrp="1"/>
          </p:cNvSpPr>
          <p:nvPr>
            <p:ph type="title"/>
          </p:nvPr>
        </p:nvSpPr>
        <p:spPr>
          <a:xfrm>
            <a:off x="6939936" y="317545"/>
            <a:ext cx="4602152" cy="1718225"/>
          </a:xfrm>
        </p:spPr>
        <p:txBody>
          <a:bodyPr vert="horz" lIns="91440" tIns="45720" rIns="91440" bIns="45720" rtlCol="0" anchor="ctr">
            <a:normAutofit/>
          </a:bodyPr>
          <a:lstStyle/>
          <a:p>
            <a:pPr algn="ctr"/>
            <a:r>
              <a:rPr lang="en-US"/>
              <a:t>Ponte em Arco</a:t>
            </a:r>
            <a:endParaRPr lang="en-US" dirty="0"/>
          </a:p>
        </p:txBody>
      </p:sp>
      <p:sp>
        <p:nvSpPr>
          <p:cNvPr id="57" name="Rectangle 52">
            <a:extLst>
              <a:ext uri="{FF2B5EF4-FFF2-40B4-BE49-F238E27FC236}">
                <a16:creationId xmlns:a16="http://schemas.microsoft.com/office/drawing/2014/main" id="{43047B46-4F2F-4746-8B82-B30EAAAE0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3443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A54E8A8E-D194-4D55-92A3-6B0799722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024" y="253548"/>
            <a:ext cx="5851795" cy="6384816"/>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7" name="TextBox 2"/>
          <p:cNvSpPr txBox="1">
            <a:spLocks noChangeArrowheads="1"/>
          </p:cNvSpPr>
          <p:nvPr/>
        </p:nvSpPr>
        <p:spPr bwMode="auto">
          <a:xfrm>
            <a:off x="6939936" y="2140838"/>
            <a:ext cx="4602152" cy="402022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indent="-182880" algn="just"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pt-BR" sz="1800" dirty="0">
                <a:latin typeface="+mn-lt"/>
              </a:rPr>
              <a:t>O arco é o tipo estrutural mais apropriado para materiais maciços, como a pedra e o concreto, desde que o terreno de fundação seja resistente e o empuxo possa ser absorvido por uma fundação econômica. </a:t>
            </a:r>
            <a:endParaRPr lang="en-US" sz="1800" dirty="0">
              <a:latin typeface="+mn-lt"/>
            </a:endParaRPr>
          </a:p>
          <a:p>
            <a:pPr indent="-182880" algn="just" defTabSz="914400" eaLnBrk="1" hangingPunct="1">
              <a:lnSpc>
                <a:spcPct val="90000"/>
              </a:lnSpc>
              <a:spcBef>
                <a:spcPct val="0"/>
              </a:spcBef>
              <a:spcAft>
                <a:spcPts val="600"/>
              </a:spcAft>
              <a:buClr>
                <a:schemeClr val="tx1">
                  <a:lumMod val="85000"/>
                  <a:lumOff val="15000"/>
                </a:schemeClr>
              </a:buClr>
              <a:buFont typeface="Garamond" pitchFamily="18" charset="0"/>
              <a:buChar char="◦"/>
            </a:pPr>
            <a:endParaRPr lang="en-US" sz="1800" dirty="0">
              <a:latin typeface="+mn-lt"/>
            </a:endParaRPr>
          </a:p>
        </p:txBody>
      </p:sp>
      <p:sp>
        <p:nvSpPr>
          <p:cNvPr id="2" name="Espaço Reservado para Número de Slide 1"/>
          <p:cNvSpPr>
            <a:spLocks noGrp="1"/>
          </p:cNvSpPr>
          <p:nvPr>
            <p:ph type="sldNum" sz="quarter" idx="12"/>
          </p:nvPr>
        </p:nvSpPr>
        <p:spPr>
          <a:xfrm>
            <a:off x="11345367" y="6266135"/>
            <a:ext cx="548640" cy="274320"/>
          </a:xfrm>
        </p:spPr>
        <p:txBody>
          <a:bodyPr vert="horz" lIns="91440" tIns="45720" rIns="91440" bIns="45720" rtlCol="0" anchor="b">
            <a:normAutofit/>
          </a:bodyPr>
          <a:lstStyle/>
          <a:p>
            <a:pPr defTabSz="914400">
              <a:spcAft>
                <a:spcPts val="600"/>
              </a:spcAft>
              <a:defRPr/>
            </a:pPr>
            <a:fld id="{68516458-21DE-4B10-80D6-11475294CF1E}" type="slidenum">
              <a:rPr lang="en-US" smtClean="0"/>
              <a:pPr defTabSz="914400">
                <a:spcAft>
                  <a:spcPts val="600"/>
                </a:spcAft>
                <a:defRPr/>
              </a:pPr>
              <a:t>56</a:t>
            </a:fld>
            <a:endParaRPr lang="en-US"/>
          </a:p>
        </p:txBody>
      </p:sp>
      <p:pic>
        <p:nvPicPr>
          <p:cNvPr id="5" name="Picture 2">
            <a:extLst>
              <a:ext uri="{FF2B5EF4-FFF2-40B4-BE49-F238E27FC236}">
                <a16:creationId xmlns:a16="http://schemas.microsoft.com/office/drawing/2014/main" id="{C17E1C7D-208B-458B-BCBD-58B1818B90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147" y="675618"/>
            <a:ext cx="4970381" cy="1496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71B38E3F-AA70-46FC-9087-12DF787B8D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225" y="2928247"/>
            <a:ext cx="4689392" cy="103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a:extLst>
              <a:ext uri="{FF2B5EF4-FFF2-40B4-BE49-F238E27FC236}">
                <a16:creationId xmlns:a16="http://schemas.microsoft.com/office/drawing/2014/main" id="{874FDE84-3297-4107-90C1-DD011B2675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613" y="4232385"/>
            <a:ext cx="4209448" cy="2170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75614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CE4DC00-5E49-42F4-B341-44AAE3275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11724043"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B2E27A32-DC0E-4159-8B48-BC9D4C63796B}"/>
              </a:ext>
            </a:extLst>
          </p:cNvPr>
          <p:cNvSpPr>
            <a:spLocks noGrp="1"/>
          </p:cNvSpPr>
          <p:nvPr>
            <p:ph type="title"/>
          </p:nvPr>
        </p:nvSpPr>
        <p:spPr>
          <a:xfrm>
            <a:off x="868680" y="642593"/>
            <a:ext cx="6281928" cy="1744183"/>
          </a:xfrm>
        </p:spPr>
        <p:txBody>
          <a:bodyPr>
            <a:normAutofit/>
          </a:bodyPr>
          <a:lstStyle/>
          <a:p>
            <a:r>
              <a:rPr lang="pt-BR" dirty="0"/>
              <a:t>Ponte Pênsil</a:t>
            </a:r>
          </a:p>
        </p:txBody>
      </p:sp>
      <p:pic>
        <p:nvPicPr>
          <p:cNvPr id="10" name="Picture 2" descr="https://upload.wikimedia.org/wikipedia/commons/thumb/f/fd/TopOfPearlBridge02.jpg/1280px-TopOfPearlBridge02.jpg">
            <a:extLst>
              <a:ext uri="{FF2B5EF4-FFF2-40B4-BE49-F238E27FC236}">
                <a16:creationId xmlns:a16="http://schemas.microsoft.com/office/drawing/2014/main" id="{90C8F78C-4283-4713-B8C8-CD05F58650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21" r="1" b="30093"/>
          <a:stretch/>
        </p:blipFill>
        <p:spPr bwMode="auto">
          <a:xfrm>
            <a:off x="7903029" y="237745"/>
            <a:ext cx="4058758" cy="2045209"/>
          </a:xfrm>
          <a:prstGeom prst="rect">
            <a:avLst/>
          </a:prstGeom>
          <a:noFill/>
          <a:extLst>
            <a:ext uri="{909E8E84-426E-40DD-AFC4-6F175D3DCCD1}">
              <a14:hiddenFill xmlns:a14="http://schemas.microsoft.com/office/drawing/2010/main">
                <a:solidFill>
                  <a:srgbClr val="FFFFFF"/>
                </a:solidFill>
              </a14:hiddenFill>
            </a:ext>
          </a:extLst>
        </p:spPr>
      </p:pic>
      <p:sp>
        <p:nvSpPr>
          <p:cNvPr id="3" name="Espaço Reservado para Conteúdo 2">
            <a:extLst>
              <a:ext uri="{FF2B5EF4-FFF2-40B4-BE49-F238E27FC236}">
                <a16:creationId xmlns:a16="http://schemas.microsoft.com/office/drawing/2014/main" id="{62C342DD-2A28-4B04-A494-90703AC108CA}"/>
              </a:ext>
            </a:extLst>
          </p:cNvPr>
          <p:cNvSpPr>
            <a:spLocks noGrp="1"/>
          </p:cNvSpPr>
          <p:nvPr>
            <p:ph idx="1"/>
          </p:nvPr>
        </p:nvSpPr>
        <p:spPr>
          <a:xfrm>
            <a:off x="868680" y="2386584"/>
            <a:ext cx="6281928" cy="3648456"/>
          </a:xfrm>
        </p:spPr>
        <p:txBody>
          <a:bodyPr>
            <a:normAutofit/>
          </a:bodyPr>
          <a:lstStyle/>
          <a:p>
            <a:pPr algn="just"/>
            <a:r>
              <a:rPr lang="pt-BR" dirty="0"/>
              <a:t>Ponte pênsil: </a:t>
            </a:r>
            <a:r>
              <a:rPr lang="pt-BR" dirty="0" err="1"/>
              <a:t>Akashi-Kaikyo</a:t>
            </a:r>
            <a:endParaRPr lang="pt-BR" dirty="0"/>
          </a:p>
          <a:p>
            <a:pPr algn="just"/>
            <a:r>
              <a:rPr lang="pt-BR" dirty="0"/>
              <a:t>As vantagens da utilização de uma ponte pênsil são: A área atravessada por esse tipo de ponte é muito grande em proporção a quantidade de material necessário para a sua construção. A flexibilidade adicional de pontes suspensas lhes permite dobrar sob o poder dos ventos e terremotos.</a:t>
            </a:r>
          </a:p>
          <a:p>
            <a:pPr algn="just"/>
            <a:endParaRPr lang="pt-BR" dirty="0"/>
          </a:p>
        </p:txBody>
      </p:sp>
      <p:pic>
        <p:nvPicPr>
          <p:cNvPr id="9" name="Picture 4" descr="https://upload.wikimedia.org/wikipedia/commons/thumb/f/f1/Akashi_Bridge.JPG/1280px-Akashi_Bridge.JPG">
            <a:extLst>
              <a:ext uri="{FF2B5EF4-FFF2-40B4-BE49-F238E27FC236}">
                <a16:creationId xmlns:a16="http://schemas.microsoft.com/office/drawing/2014/main" id="{01CE65C0-6286-4EBC-AD53-30BB6B8EE1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195" r="1" b="16819"/>
          <a:stretch/>
        </p:blipFill>
        <p:spPr bwMode="auto">
          <a:xfrm>
            <a:off x="7903029" y="2359153"/>
            <a:ext cx="4058758" cy="20509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upload.wikimedia.org/wikipedia/commons/1/12/Akashi_Kaikyo_Ohashi_01.jpg">
            <a:extLst>
              <a:ext uri="{FF2B5EF4-FFF2-40B4-BE49-F238E27FC236}">
                <a16:creationId xmlns:a16="http://schemas.microsoft.com/office/drawing/2014/main" id="{856F3858-1DE1-4064-A976-8D96949755F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876" r="1" b="1"/>
          <a:stretch/>
        </p:blipFill>
        <p:spPr bwMode="auto">
          <a:xfrm>
            <a:off x="7903029" y="4486274"/>
            <a:ext cx="4058758" cy="2133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8669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ctangle 50">
            <a:extLst>
              <a:ext uri="{FF2B5EF4-FFF2-40B4-BE49-F238E27FC236}">
                <a16:creationId xmlns:a16="http://schemas.microsoft.com/office/drawing/2014/main" id="{4967F423-D21C-4F37-A0B7-750026A17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4" name="Título 3">
            <a:extLst>
              <a:ext uri="{FF2B5EF4-FFF2-40B4-BE49-F238E27FC236}">
                <a16:creationId xmlns:a16="http://schemas.microsoft.com/office/drawing/2014/main" id="{4FA93AF6-F0CF-42E9-9F1E-50F01E9C77D9}"/>
              </a:ext>
            </a:extLst>
          </p:cNvPr>
          <p:cNvSpPr>
            <a:spLocks noGrp="1"/>
          </p:cNvSpPr>
          <p:nvPr>
            <p:ph type="title"/>
          </p:nvPr>
        </p:nvSpPr>
        <p:spPr>
          <a:xfrm>
            <a:off x="6939936" y="317545"/>
            <a:ext cx="4602152" cy="1718225"/>
          </a:xfrm>
        </p:spPr>
        <p:txBody>
          <a:bodyPr vert="horz" lIns="91440" tIns="45720" rIns="91440" bIns="45720" rtlCol="0" anchor="ctr">
            <a:normAutofit/>
          </a:bodyPr>
          <a:lstStyle/>
          <a:p>
            <a:pPr algn="ctr"/>
            <a:r>
              <a:rPr lang="en-US" dirty="0"/>
              <a:t>Ponte </a:t>
            </a:r>
            <a:r>
              <a:rPr lang="en-US" dirty="0" err="1"/>
              <a:t>Pênsil</a:t>
            </a:r>
            <a:endParaRPr lang="en-US" dirty="0"/>
          </a:p>
        </p:txBody>
      </p:sp>
      <p:sp>
        <p:nvSpPr>
          <p:cNvPr id="57" name="Rectangle 52">
            <a:extLst>
              <a:ext uri="{FF2B5EF4-FFF2-40B4-BE49-F238E27FC236}">
                <a16:creationId xmlns:a16="http://schemas.microsoft.com/office/drawing/2014/main" id="{43047B46-4F2F-4746-8B82-B30EAAAE0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3443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A54E8A8E-D194-4D55-92A3-6B0799722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024" y="253548"/>
            <a:ext cx="5851795" cy="6384816"/>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7" name="TextBox 2"/>
          <p:cNvSpPr txBox="1">
            <a:spLocks noChangeArrowheads="1"/>
          </p:cNvSpPr>
          <p:nvPr/>
        </p:nvSpPr>
        <p:spPr bwMode="auto">
          <a:xfrm>
            <a:off x="6939936" y="2140838"/>
            <a:ext cx="4602152" cy="402022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indent="-182880" algn="just"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pt-BR" sz="1800" dirty="0">
                <a:latin typeface="+mn-lt"/>
              </a:rPr>
              <a:t>São constituídas por cabos dispostos parabolicamente e pendurais verticais.</a:t>
            </a:r>
          </a:p>
          <a:p>
            <a:pPr indent="-182880" algn="just"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pt-BR" sz="1800" dirty="0">
                <a:latin typeface="+mn-lt"/>
              </a:rPr>
              <a:t> Não são estruturas apropriadas para concreto e por isso são executadas geralmente em vigamentos metálicos suspensos em cabos de aço.</a:t>
            </a:r>
          </a:p>
          <a:p>
            <a:pPr indent="-182880" algn="just"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pt-BR" sz="1800" dirty="0">
                <a:latin typeface="+mn-lt"/>
              </a:rPr>
              <a:t> Os vigamentos, que podem ser em treliças ou vigas de alma cheia, devem ter grande rigidez à flexão e principalmente à torção, de modo a minimizar os efeitos dos movimentos vibratórios transversais que podem causar desconforto aos usuários ou mesmo risco à estrutura.</a:t>
            </a:r>
            <a:endParaRPr lang="en-US" sz="1800" dirty="0">
              <a:latin typeface="+mn-lt"/>
            </a:endParaRPr>
          </a:p>
        </p:txBody>
      </p:sp>
      <p:sp>
        <p:nvSpPr>
          <p:cNvPr id="2" name="Espaço Reservado para Número de Slide 1"/>
          <p:cNvSpPr>
            <a:spLocks noGrp="1"/>
          </p:cNvSpPr>
          <p:nvPr>
            <p:ph type="sldNum" sz="quarter" idx="12"/>
          </p:nvPr>
        </p:nvSpPr>
        <p:spPr>
          <a:xfrm>
            <a:off x="11345367" y="6266135"/>
            <a:ext cx="548640" cy="274320"/>
          </a:xfrm>
        </p:spPr>
        <p:txBody>
          <a:bodyPr vert="horz" lIns="91440" tIns="45720" rIns="91440" bIns="45720" rtlCol="0" anchor="b">
            <a:normAutofit/>
          </a:bodyPr>
          <a:lstStyle/>
          <a:p>
            <a:pPr defTabSz="914400">
              <a:spcAft>
                <a:spcPts val="600"/>
              </a:spcAft>
              <a:defRPr/>
            </a:pPr>
            <a:fld id="{68516458-21DE-4B10-80D6-11475294CF1E}" type="slidenum">
              <a:rPr lang="en-US" smtClean="0"/>
              <a:pPr defTabSz="914400">
                <a:spcAft>
                  <a:spcPts val="600"/>
                </a:spcAft>
                <a:defRPr/>
              </a:pPr>
              <a:t>58</a:t>
            </a:fld>
            <a:endParaRPr lang="en-US"/>
          </a:p>
        </p:txBody>
      </p:sp>
      <p:pic>
        <p:nvPicPr>
          <p:cNvPr id="3" name="Picture 2">
            <a:extLst>
              <a:ext uri="{FF2B5EF4-FFF2-40B4-BE49-F238E27FC236}">
                <a16:creationId xmlns:a16="http://schemas.microsoft.com/office/drawing/2014/main" id="{3AA1819F-C665-4991-AABD-1A1321F324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225" y="943775"/>
            <a:ext cx="5539391" cy="2183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descr="https://upload.wikimedia.org/wikipedia/commons/thumb/f/f1/Akashi_Bridge.JPG/1280px-Akashi_Bridge.JPG">
            <a:extLst>
              <a:ext uri="{FF2B5EF4-FFF2-40B4-BE49-F238E27FC236}">
                <a16:creationId xmlns:a16="http://schemas.microsoft.com/office/drawing/2014/main" id="{85C63019-52BC-4DB2-8036-82B9A5ABBA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213" r="5106"/>
          <a:stretch/>
        </p:blipFill>
        <p:spPr bwMode="auto">
          <a:xfrm>
            <a:off x="553780" y="3485412"/>
            <a:ext cx="5230279" cy="2777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6754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A6A6CE2-1DAC-4604-B4D1-4FAF86239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ED419A5-E120-4D5D-937A-7A2BA583AF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6165" y="282258"/>
            <a:ext cx="5617029" cy="63238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3A02E47-EFDA-4BA7-AD7E-177AF08A413B}"/>
              </a:ext>
            </a:extLst>
          </p:cNvPr>
          <p:cNvSpPr>
            <a:spLocks noGrp="1"/>
          </p:cNvSpPr>
          <p:nvPr>
            <p:ph type="title"/>
          </p:nvPr>
        </p:nvSpPr>
        <p:spPr>
          <a:xfrm>
            <a:off x="737486" y="727626"/>
            <a:ext cx="4602152" cy="1718225"/>
          </a:xfrm>
        </p:spPr>
        <p:txBody>
          <a:bodyPr>
            <a:normAutofit/>
          </a:bodyPr>
          <a:lstStyle/>
          <a:p>
            <a:r>
              <a:rPr lang="pt-BR" dirty="0"/>
              <a:t>Ponte Estaiada</a:t>
            </a:r>
          </a:p>
        </p:txBody>
      </p:sp>
      <p:sp>
        <p:nvSpPr>
          <p:cNvPr id="3" name="Espaço Reservado para Conteúdo 2">
            <a:extLst>
              <a:ext uri="{FF2B5EF4-FFF2-40B4-BE49-F238E27FC236}">
                <a16:creationId xmlns:a16="http://schemas.microsoft.com/office/drawing/2014/main" id="{9B80699A-27D3-4AAA-9D5A-A4E329247B33}"/>
              </a:ext>
            </a:extLst>
          </p:cNvPr>
          <p:cNvSpPr>
            <a:spLocks noGrp="1"/>
          </p:cNvSpPr>
          <p:nvPr>
            <p:ph idx="1"/>
          </p:nvPr>
        </p:nvSpPr>
        <p:spPr>
          <a:xfrm>
            <a:off x="737486" y="2538919"/>
            <a:ext cx="4602152" cy="3596880"/>
          </a:xfrm>
        </p:spPr>
        <p:txBody>
          <a:bodyPr>
            <a:normAutofit/>
          </a:bodyPr>
          <a:lstStyle/>
          <a:p>
            <a:pPr algn="just"/>
            <a:r>
              <a:rPr lang="pt-BR" dirty="0"/>
              <a:t>É a melhor opção para a construção de pontes com mais de 150 metros de extensão;</a:t>
            </a:r>
          </a:p>
          <a:p>
            <a:pPr algn="just"/>
            <a:r>
              <a:rPr lang="pt-BR" dirty="0"/>
              <a:t>É indicada para locais onde há a passagem de embarcações;</a:t>
            </a:r>
          </a:p>
          <a:p>
            <a:pPr algn="just"/>
            <a:r>
              <a:rPr lang="pt-BR" dirty="0"/>
              <a:t>É uma alternativa mais moderna e sofisticada, com o projeto arquitetônico sendo visualmente mais bonito do que uma ponte comum.</a:t>
            </a:r>
          </a:p>
        </p:txBody>
      </p:sp>
      <p:sp>
        <p:nvSpPr>
          <p:cNvPr id="18" name="Rectangle 17">
            <a:extLst>
              <a:ext uri="{FF2B5EF4-FFF2-40B4-BE49-F238E27FC236}">
                <a16:creationId xmlns:a16="http://schemas.microsoft.com/office/drawing/2014/main" id="{383B5ADF-9EC0-411E-ACCF-8BFF6F19F2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3957" y="4194827"/>
            <a:ext cx="2071742" cy="2411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http://4.bp.blogspot.com/-tP6tex5_6hA/UOljqCJ2tXI/AAAAAAAAdC0/zPAwT8J2E4o/s1600/459592_425761684109618_1405226891_o.jpg">
            <a:extLst>
              <a:ext uri="{FF2B5EF4-FFF2-40B4-BE49-F238E27FC236}">
                <a16:creationId xmlns:a16="http://schemas.microsoft.com/office/drawing/2014/main" id="{29A95A2B-EC11-455A-8001-741A409892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034" r="31185" b="2"/>
          <a:stretch/>
        </p:blipFill>
        <p:spPr bwMode="auto">
          <a:xfrm>
            <a:off x="8245162" y="3209731"/>
            <a:ext cx="3716680" cy="33963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4.bp.blogspot.com/-4cfK3NRaArI/TnjvqwkF4pI/AAAAAAAAgqE/PaaUk3rUoCA/s640/worlds-tallest-bridge-millau-viaduct-france-5.jpg">
            <a:extLst>
              <a:ext uri="{FF2B5EF4-FFF2-40B4-BE49-F238E27FC236}">
                <a16:creationId xmlns:a16="http://schemas.microsoft.com/office/drawing/2014/main" id="{CEB9EE11-346C-4E31-8844-6D6962C9EA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949" r="13734" b="-2"/>
          <a:stretch/>
        </p:blipFill>
        <p:spPr bwMode="auto">
          <a:xfrm>
            <a:off x="6013956" y="282258"/>
            <a:ext cx="3950144" cy="3749831"/>
          </a:xfrm>
          <a:custGeom>
            <a:avLst/>
            <a:gdLst/>
            <a:ahLst/>
            <a:cxnLst/>
            <a:rect l="l" t="t" r="r" b="b"/>
            <a:pathLst>
              <a:path w="3950144" h="3749831">
                <a:moveTo>
                  <a:pt x="0" y="0"/>
                </a:moveTo>
                <a:lnTo>
                  <a:pt x="3950144" y="0"/>
                </a:lnTo>
                <a:lnTo>
                  <a:pt x="3950144" y="2780881"/>
                </a:lnTo>
                <a:lnTo>
                  <a:pt x="2071742" y="2780881"/>
                </a:lnTo>
                <a:lnTo>
                  <a:pt x="2071742" y="3749831"/>
                </a:lnTo>
                <a:lnTo>
                  <a:pt x="0" y="3749831"/>
                </a:lnTo>
                <a:close/>
              </a:path>
            </a:pathLst>
          </a:custGeom>
          <a:noFill/>
          <a:extLst>
            <a:ext uri="{909E8E84-426E-40DD-AFC4-6F175D3DCCD1}">
              <a14:hiddenFill xmlns:a14="http://schemas.microsoft.com/office/drawing/2010/main">
                <a:solidFill>
                  <a:srgbClr val="FFFFFF"/>
                </a:solidFill>
              </a14:hiddenFill>
            </a:ext>
          </a:extLst>
        </p:spPr>
      </p:pic>
      <p:pic>
        <p:nvPicPr>
          <p:cNvPr id="9" name="Picture 2" descr="http://teleseries.com.br/wp-content/uploads/2014/04/FOTO-061.jpg">
            <a:extLst>
              <a:ext uri="{FF2B5EF4-FFF2-40B4-BE49-F238E27FC236}">
                <a16:creationId xmlns:a16="http://schemas.microsoft.com/office/drawing/2014/main" id="{50BAC02B-BC45-4157-8C53-0545083EF17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896" r="33496" b="-3"/>
          <a:stretch/>
        </p:blipFill>
        <p:spPr bwMode="auto">
          <a:xfrm>
            <a:off x="10103508" y="282258"/>
            <a:ext cx="1858339" cy="2780881"/>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a16="http://schemas.microsoft.com/office/drawing/2014/main" id="{E03B141E-169A-48EA-B582-D8CEB28D52BF}"/>
              </a:ext>
            </a:extLst>
          </p:cNvPr>
          <p:cNvSpPr txBox="1"/>
          <p:nvPr/>
        </p:nvSpPr>
        <p:spPr>
          <a:xfrm>
            <a:off x="186588" y="6502777"/>
            <a:ext cx="6098344" cy="369332"/>
          </a:xfrm>
          <a:prstGeom prst="rect">
            <a:avLst/>
          </a:prstGeom>
          <a:noFill/>
        </p:spPr>
        <p:txBody>
          <a:bodyPr wrap="square">
            <a:spAutoFit/>
          </a:bodyPr>
          <a:lstStyle/>
          <a:p>
            <a:r>
              <a:rPr lang="pt-BR" dirty="0"/>
              <a:t>https://www.youtube.com/watch?v=FbWckBa5SIc</a:t>
            </a:r>
          </a:p>
        </p:txBody>
      </p:sp>
    </p:spTree>
    <p:extLst>
      <p:ext uri="{BB962C8B-B14F-4D97-AF65-F5344CB8AC3E}">
        <p14:creationId xmlns:p14="http://schemas.microsoft.com/office/powerpoint/2010/main" val="2801066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Rectangle 18">
            <a:extLst>
              <a:ext uri="{FF2B5EF4-FFF2-40B4-BE49-F238E27FC236}">
                <a16:creationId xmlns:a16="http://schemas.microsoft.com/office/drawing/2014/main" id="{51A4F4A1-146B-4D29-852A-F60996679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3" name="Rectangle 22">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noFill/>
          <a:ln w="6350" cap="sq" cmpd="sng" algn="ctr">
            <a:solidFill>
              <a:schemeClr val="tx1">
                <a:lumMod val="75000"/>
                <a:lumOff val="25000"/>
              </a:schemeClr>
            </a:solidFill>
            <a:prstDash val="solid"/>
            <a:miter lim="800000"/>
          </a:ln>
          <a:effectLst/>
        </p:spPr>
      </p:sp>
      <p:sp>
        <p:nvSpPr>
          <p:cNvPr id="2" name="Título 1">
            <a:extLst>
              <a:ext uri="{FF2B5EF4-FFF2-40B4-BE49-F238E27FC236}">
                <a16:creationId xmlns:a16="http://schemas.microsoft.com/office/drawing/2014/main" id="{331B6DFE-9A31-487E-8EC8-3F139B17F182}"/>
              </a:ext>
            </a:extLst>
          </p:cNvPr>
          <p:cNvSpPr>
            <a:spLocks noGrp="1"/>
          </p:cNvSpPr>
          <p:nvPr>
            <p:ph type="title"/>
          </p:nvPr>
        </p:nvSpPr>
        <p:spPr>
          <a:xfrm>
            <a:off x="3844616" y="881210"/>
            <a:ext cx="7417925" cy="1517035"/>
          </a:xfrm>
        </p:spPr>
        <p:txBody>
          <a:bodyPr>
            <a:normAutofit/>
          </a:bodyPr>
          <a:lstStyle/>
          <a:p>
            <a:r>
              <a:rPr lang="pt-BR" sz="3400">
                <a:solidFill>
                  <a:schemeClr val="tx1">
                    <a:lumMod val="75000"/>
                    <a:lumOff val="25000"/>
                  </a:schemeClr>
                </a:solidFill>
              </a:rPr>
              <a:t>Ponte “Galeão”, Rio de Janeiro/RJ</a:t>
            </a:r>
            <a:br>
              <a:rPr lang="pt-BR" sz="3400">
                <a:solidFill>
                  <a:schemeClr val="tx1">
                    <a:lumMod val="75000"/>
                    <a:lumOff val="25000"/>
                  </a:schemeClr>
                </a:solidFill>
              </a:rPr>
            </a:br>
            <a:endParaRPr lang="pt-BR" sz="3400">
              <a:solidFill>
                <a:schemeClr val="tx1">
                  <a:lumMod val="75000"/>
                  <a:lumOff val="25000"/>
                </a:schemeClr>
              </a:solidFill>
            </a:endParaRPr>
          </a:p>
        </p:txBody>
      </p:sp>
      <p:sp>
        <p:nvSpPr>
          <p:cNvPr id="3" name="Espaço Reservado para Conteúdo 2">
            <a:extLst>
              <a:ext uri="{FF2B5EF4-FFF2-40B4-BE49-F238E27FC236}">
                <a16:creationId xmlns:a16="http://schemas.microsoft.com/office/drawing/2014/main" id="{A995459B-E7B5-4CF2-9039-132557CF352B}"/>
              </a:ext>
            </a:extLst>
          </p:cNvPr>
          <p:cNvSpPr>
            <a:spLocks noGrp="1"/>
          </p:cNvSpPr>
          <p:nvPr>
            <p:ph idx="1"/>
          </p:nvPr>
        </p:nvSpPr>
        <p:spPr>
          <a:xfrm>
            <a:off x="3844616" y="2562838"/>
            <a:ext cx="3526855" cy="3131777"/>
          </a:xfrm>
        </p:spPr>
        <p:txBody>
          <a:bodyPr>
            <a:normAutofit/>
          </a:bodyPr>
          <a:lstStyle/>
          <a:p>
            <a:pPr algn="just"/>
            <a:r>
              <a:rPr lang="pt-BR" sz="2000" dirty="0">
                <a:solidFill>
                  <a:schemeClr val="tx1">
                    <a:lumMod val="75000"/>
                    <a:lumOff val="25000"/>
                  </a:schemeClr>
                </a:solidFill>
              </a:rPr>
              <a:t>Primeira ponte em Concreto Protendido (CP) nas Américas. Comprimento total de 370 m, vigas pré-moldadas protendidas com vão máximo de 43 m, de 1949.</a:t>
            </a:r>
          </a:p>
          <a:p>
            <a:pPr algn="just"/>
            <a:endParaRPr lang="pt-BR" sz="2000" dirty="0">
              <a:solidFill>
                <a:schemeClr val="tx1">
                  <a:lumMod val="75000"/>
                  <a:lumOff val="25000"/>
                </a:schemeClr>
              </a:solidFill>
            </a:endParaRPr>
          </a:p>
        </p:txBody>
      </p:sp>
      <p:pic>
        <p:nvPicPr>
          <p:cNvPr id="6" name="Picture 2" descr="https://blogdoinsulano.files.wordpress.com/2011/11/09112011280.jpg">
            <a:extLst>
              <a:ext uri="{FF2B5EF4-FFF2-40B4-BE49-F238E27FC236}">
                <a16:creationId xmlns:a16="http://schemas.microsoft.com/office/drawing/2014/main" id="{77EE033E-11E6-4F79-BD03-337AD1687C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28" r="23540" b="1"/>
          <a:stretch/>
        </p:blipFill>
        <p:spPr bwMode="auto">
          <a:xfrm>
            <a:off x="7662098" y="1927274"/>
            <a:ext cx="3754796" cy="4115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9304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ctangle 50">
            <a:extLst>
              <a:ext uri="{FF2B5EF4-FFF2-40B4-BE49-F238E27FC236}">
                <a16:creationId xmlns:a16="http://schemas.microsoft.com/office/drawing/2014/main" id="{4967F423-D21C-4F37-A0B7-750026A17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4" name="Título 3">
            <a:extLst>
              <a:ext uri="{FF2B5EF4-FFF2-40B4-BE49-F238E27FC236}">
                <a16:creationId xmlns:a16="http://schemas.microsoft.com/office/drawing/2014/main" id="{4FA93AF6-F0CF-42E9-9F1E-50F01E9C77D9}"/>
              </a:ext>
            </a:extLst>
          </p:cNvPr>
          <p:cNvSpPr>
            <a:spLocks noGrp="1"/>
          </p:cNvSpPr>
          <p:nvPr>
            <p:ph type="title"/>
          </p:nvPr>
        </p:nvSpPr>
        <p:spPr>
          <a:xfrm>
            <a:off x="6939936" y="317545"/>
            <a:ext cx="4602152" cy="1718225"/>
          </a:xfrm>
        </p:spPr>
        <p:txBody>
          <a:bodyPr vert="horz" lIns="91440" tIns="45720" rIns="91440" bIns="45720" rtlCol="0" anchor="ctr">
            <a:normAutofit/>
          </a:bodyPr>
          <a:lstStyle/>
          <a:p>
            <a:pPr algn="ctr"/>
            <a:r>
              <a:rPr lang="en-US" dirty="0"/>
              <a:t>Ponte </a:t>
            </a:r>
            <a:r>
              <a:rPr lang="en-US" dirty="0" err="1"/>
              <a:t>Estaiada</a:t>
            </a:r>
            <a:endParaRPr lang="en-US" dirty="0"/>
          </a:p>
        </p:txBody>
      </p:sp>
      <p:sp>
        <p:nvSpPr>
          <p:cNvPr id="57" name="Rectangle 52">
            <a:extLst>
              <a:ext uri="{FF2B5EF4-FFF2-40B4-BE49-F238E27FC236}">
                <a16:creationId xmlns:a16="http://schemas.microsoft.com/office/drawing/2014/main" id="{43047B46-4F2F-4746-8B82-B30EAAAE0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3443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A54E8A8E-D194-4D55-92A3-6B0799722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024" y="253548"/>
            <a:ext cx="5851795" cy="6384816"/>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7" name="TextBox 2"/>
          <p:cNvSpPr txBox="1">
            <a:spLocks noChangeArrowheads="1"/>
          </p:cNvSpPr>
          <p:nvPr/>
        </p:nvSpPr>
        <p:spPr bwMode="auto">
          <a:xfrm>
            <a:off x="6700649" y="2008163"/>
            <a:ext cx="4960699" cy="402022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indent="-182880" algn="just"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pt-BR" sz="2200" dirty="0">
                <a:latin typeface="+mn-lt"/>
              </a:rPr>
              <a:t>Quanto maior o número de cabos, mais esbelta pode ser a estrutura do tabuleiro. </a:t>
            </a:r>
          </a:p>
          <a:p>
            <a:pPr indent="-182880" algn="just"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pt-BR" sz="2200" dirty="0">
                <a:latin typeface="+mn-lt"/>
              </a:rPr>
              <a:t>No caso de vários cabos a ponte atua mais como ponte em balanço, quando ocorre compressão no lado de baixo do tabuleiro, que deve ser verificado contra a flambagem.  </a:t>
            </a:r>
          </a:p>
          <a:p>
            <a:pPr indent="-182880" algn="just"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pt-BR" sz="2200" dirty="0">
                <a:latin typeface="+mn-lt"/>
              </a:rPr>
              <a:t>Os cabos podem ser dispostos em um único plano, ou em dois, nas bordas do tabuleiro. A torre em forma de A é indicada para vãos grandes.</a:t>
            </a:r>
            <a:endParaRPr lang="en-US" sz="2200" dirty="0">
              <a:latin typeface="+mn-lt"/>
            </a:endParaRPr>
          </a:p>
        </p:txBody>
      </p:sp>
      <p:sp>
        <p:nvSpPr>
          <p:cNvPr id="2" name="Espaço Reservado para Número de Slide 1"/>
          <p:cNvSpPr>
            <a:spLocks noGrp="1"/>
          </p:cNvSpPr>
          <p:nvPr>
            <p:ph type="sldNum" sz="quarter" idx="12"/>
          </p:nvPr>
        </p:nvSpPr>
        <p:spPr>
          <a:xfrm>
            <a:off x="11345367" y="6266135"/>
            <a:ext cx="548640" cy="274320"/>
          </a:xfrm>
        </p:spPr>
        <p:txBody>
          <a:bodyPr vert="horz" lIns="91440" tIns="45720" rIns="91440" bIns="45720" rtlCol="0" anchor="b">
            <a:normAutofit/>
          </a:bodyPr>
          <a:lstStyle/>
          <a:p>
            <a:pPr defTabSz="914400">
              <a:spcAft>
                <a:spcPts val="600"/>
              </a:spcAft>
              <a:defRPr/>
            </a:pPr>
            <a:fld id="{68516458-21DE-4B10-80D6-11475294CF1E}" type="slidenum">
              <a:rPr lang="en-US" smtClean="0"/>
              <a:pPr defTabSz="914400">
                <a:spcAft>
                  <a:spcPts val="600"/>
                </a:spcAft>
                <a:defRPr/>
              </a:pPr>
              <a:t>60</a:t>
            </a:fld>
            <a:endParaRPr lang="en-US"/>
          </a:p>
        </p:txBody>
      </p:sp>
      <p:pic>
        <p:nvPicPr>
          <p:cNvPr id="5" name="Picture 2" descr="http://www.doka.com/web/media/images/references/Orinoco_09.jpg">
            <a:extLst>
              <a:ext uri="{FF2B5EF4-FFF2-40B4-BE49-F238E27FC236}">
                <a16:creationId xmlns:a16="http://schemas.microsoft.com/office/drawing/2014/main" id="{46E7AFC5-D2E0-4687-B64D-8BBD46CB18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74" t="19339" b="5154"/>
          <a:stretch/>
        </p:blipFill>
        <p:spPr bwMode="auto">
          <a:xfrm>
            <a:off x="847197" y="4425000"/>
            <a:ext cx="2261804" cy="17117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B3797083-DEAD-40DE-9B5E-11EBE5C3F6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907" y="309397"/>
            <a:ext cx="5572495" cy="1239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II Ponte Rodoferroviária sobre o Rio Orinoco">
            <a:extLst>
              <a:ext uri="{FF2B5EF4-FFF2-40B4-BE49-F238E27FC236}">
                <a16:creationId xmlns:a16="http://schemas.microsoft.com/office/drawing/2014/main" id="{642242A1-5DEE-4AC6-937F-3B50A8A6B2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288"/>
          <a:stretch/>
        </p:blipFill>
        <p:spPr bwMode="auto">
          <a:xfrm>
            <a:off x="1108216" y="1806427"/>
            <a:ext cx="4121410" cy="21301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D68D16B4-13C6-4E2A-88DC-F29A0E1DC6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5628" y="4456613"/>
            <a:ext cx="2470808" cy="1680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69471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4999FE9C-D8F9-4F9B-B95B-608C3EF6B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6146" name="Title 1"/>
          <p:cNvSpPr>
            <a:spLocks noGrp="1"/>
          </p:cNvSpPr>
          <p:nvPr>
            <p:ph type="title"/>
          </p:nvPr>
        </p:nvSpPr>
        <p:spPr>
          <a:xfrm>
            <a:off x="6579450" y="727627"/>
            <a:ext cx="4957553" cy="1645920"/>
          </a:xfrm>
        </p:spPr>
        <p:txBody>
          <a:bodyPr vert="horz" lIns="91440" tIns="45720" rIns="91440" bIns="45720" rtlCol="0" anchor="ctr">
            <a:normAutofit/>
          </a:bodyPr>
          <a:lstStyle/>
          <a:p>
            <a:r>
              <a:rPr lang="en-US" altLang="pt-BR" sz="4400" b="1" dirty="0"/>
              <a:t>CLASSIFICAÇÕES</a:t>
            </a:r>
          </a:p>
        </p:txBody>
      </p:sp>
      <p:sp>
        <p:nvSpPr>
          <p:cNvPr id="138" name="Rectangle 137">
            <a:extLst>
              <a:ext uri="{FF2B5EF4-FFF2-40B4-BE49-F238E27FC236}">
                <a16:creationId xmlns:a16="http://schemas.microsoft.com/office/drawing/2014/main" id="{CD000060-D06D-4A48-BD8E-978966CCA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654" y="727628"/>
            <a:ext cx="5367164" cy="541555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40" name="Rectangle 139">
            <a:extLst>
              <a:ext uri="{FF2B5EF4-FFF2-40B4-BE49-F238E27FC236}">
                <a16:creationId xmlns:a16="http://schemas.microsoft.com/office/drawing/2014/main" id="{DE4E5113-B3D0-40F8-9F39-B2C2BF92A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3978" y="886862"/>
            <a:ext cx="5054517" cy="5097085"/>
          </a:xfrm>
          <a:prstGeom prst="rect">
            <a:avLst/>
          </a:prstGeom>
          <a:noFill/>
          <a:ln w="6350" cap="sq" cmpd="sng" algn="ctr">
            <a:solidFill>
              <a:schemeClr val="tx1">
                <a:lumMod val="75000"/>
                <a:lumOff val="25000"/>
              </a:schemeClr>
            </a:solidFill>
            <a:prstDash val="solid"/>
            <a:miter lim="800000"/>
          </a:ln>
          <a:effectLst/>
        </p:spPr>
      </p:sp>
      <p:pic>
        <p:nvPicPr>
          <p:cNvPr id="3" name="Picture 2" descr=" Fotos - EcoMix">
            <a:extLst>
              <a:ext uri="{FF2B5EF4-FFF2-40B4-BE49-F238E27FC236}">
                <a16:creationId xmlns:a16="http://schemas.microsoft.com/office/drawing/2014/main" id="{74EF6ACF-6087-4276-BBAD-652E709FA3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27" r="3124"/>
          <a:stretch/>
        </p:blipFill>
        <p:spPr bwMode="auto">
          <a:xfrm>
            <a:off x="1759631" y="1250170"/>
            <a:ext cx="3504941" cy="2019597"/>
          </a:xfrm>
          <a:prstGeom prst="rect">
            <a:avLst/>
          </a:prstGeom>
          <a:noFill/>
          <a:extLst>
            <a:ext uri="{909E8E84-426E-40DD-AFC4-6F175D3DCCD1}">
              <a14:hiddenFill xmlns:a14="http://schemas.microsoft.com/office/drawing/2010/main">
                <a:solidFill>
                  <a:srgbClr val="FFFFFF"/>
                </a:solidFill>
              </a14:hiddenFill>
            </a:ext>
          </a:extLst>
        </p:spPr>
      </p:pic>
      <p:sp>
        <p:nvSpPr>
          <p:cNvPr id="6147" name="TextBox 2"/>
          <p:cNvSpPr txBox="1">
            <a:spLocks noChangeArrowheads="1"/>
          </p:cNvSpPr>
          <p:nvPr/>
        </p:nvSpPr>
        <p:spPr bwMode="auto">
          <a:xfrm>
            <a:off x="6579449" y="2018414"/>
            <a:ext cx="4957554" cy="34961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indent="-182880"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en-US" altLang="pt-BR" sz="2000" dirty="0">
                <a:latin typeface="+mn-lt"/>
              </a:rPr>
              <a:t>Segundo o material da </a:t>
            </a:r>
            <a:r>
              <a:rPr lang="en-US" altLang="pt-BR" sz="2000" dirty="0" err="1">
                <a:latin typeface="+mn-lt"/>
              </a:rPr>
              <a:t>superestrutura</a:t>
            </a:r>
            <a:r>
              <a:rPr lang="en-US" altLang="pt-BR" sz="2000" b="1" dirty="0">
                <a:latin typeface="+mn-lt"/>
              </a:rPr>
              <a:t>, </a:t>
            </a:r>
            <a:r>
              <a:rPr lang="en-US" altLang="pt-BR" sz="2000" dirty="0">
                <a:latin typeface="+mn-lt"/>
              </a:rPr>
              <a:t>as pontes </a:t>
            </a:r>
            <a:r>
              <a:rPr lang="en-US" altLang="pt-BR" sz="2000" dirty="0" err="1">
                <a:latin typeface="+mn-lt"/>
              </a:rPr>
              <a:t>podem</a:t>
            </a:r>
            <a:r>
              <a:rPr lang="en-US" altLang="pt-BR" sz="2000" dirty="0">
                <a:latin typeface="+mn-lt"/>
              </a:rPr>
              <a:t> ser</a:t>
            </a:r>
            <a:r>
              <a:rPr lang="en-US" altLang="pt-BR" sz="2000" b="1" dirty="0">
                <a:latin typeface="+mn-lt"/>
              </a:rPr>
              <a:t>:</a:t>
            </a:r>
          </a:p>
          <a:p>
            <a:pPr indent="-182880" defTabSz="914400" eaLnBrk="1" hangingPunct="1">
              <a:lnSpc>
                <a:spcPct val="90000"/>
              </a:lnSpc>
              <a:spcBef>
                <a:spcPct val="0"/>
              </a:spcBef>
              <a:spcAft>
                <a:spcPts val="600"/>
              </a:spcAft>
              <a:buClr>
                <a:schemeClr val="tx1">
                  <a:lumMod val="85000"/>
                  <a:lumOff val="15000"/>
                </a:schemeClr>
              </a:buClr>
              <a:buFont typeface="Garamond" pitchFamily="18" charset="0"/>
              <a:buChar char="◦"/>
            </a:pPr>
            <a:endParaRPr lang="en-US" altLang="pt-BR" sz="2000" b="1" dirty="0">
              <a:latin typeface="+mn-lt"/>
            </a:endParaRPr>
          </a:p>
          <a:p>
            <a:pPr indent="-182880"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en-US" altLang="pt-BR" sz="2000" b="1" dirty="0" err="1">
                <a:latin typeface="+mn-lt"/>
              </a:rPr>
              <a:t>em</a:t>
            </a:r>
            <a:r>
              <a:rPr lang="en-US" altLang="pt-BR" sz="2000" b="1" dirty="0">
                <a:latin typeface="+mn-lt"/>
              </a:rPr>
              <a:t> Madeira;</a:t>
            </a:r>
          </a:p>
          <a:p>
            <a:pPr indent="-182880"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en-US" altLang="pt-BR" sz="2000" b="1" dirty="0">
                <a:latin typeface="+mn-lt"/>
              </a:rPr>
              <a:t>de </a:t>
            </a:r>
            <a:r>
              <a:rPr lang="en-US" altLang="pt-BR" sz="2000" b="1" dirty="0" err="1">
                <a:latin typeface="+mn-lt"/>
              </a:rPr>
              <a:t>Alvenaria</a:t>
            </a:r>
            <a:r>
              <a:rPr lang="en-US" altLang="pt-BR" sz="2000" b="1" dirty="0">
                <a:latin typeface="+mn-lt"/>
              </a:rPr>
              <a:t> (</a:t>
            </a:r>
            <a:r>
              <a:rPr lang="en-US" altLang="pt-BR" sz="2000" b="1" dirty="0" err="1">
                <a:latin typeface="+mn-lt"/>
              </a:rPr>
              <a:t>pedra</a:t>
            </a:r>
            <a:r>
              <a:rPr lang="en-US" altLang="pt-BR" sz="2000" b="1" dirty="0">
                <a:latin typeface="+mn-lt"/>
              </a:rPr>
              <a:t>);</a:t>
            </a:r>
          </a:p>
          <a:p>
            <a:pPr indent="-182880"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en-US" altLang="pt-BR" sz="2000" b="1" dirty="0">
                <a:latin typeface="+mn-lt"/>
              </a:rPr>
              <a:t>de </a:t>
            </a:r>
            <a:r>
              <a:rPr lang="en-US" altLang="pt-BR" sz="2000" b="1" dirty="0" err="1">
                <a:latin typeface="+mn-lt"/>
              </a:rPr>
              <a:t>Concreto</a:t>
            </a:r>
            <a:r>
              <a:rPr lang="en-US" altLang="pt-BR" sz="2000" b="1" dirty="0">
                <a:latin typeface="+mn-lt"/>
              </a:rPr>
              <a:t> </a:t>
            </a:r>
            <a:r>
              <a:rPr lang="en-US" altLang="pt-BR" sz="2000" b="1" dirty="0" err="1">
                <a:latin typeface="+mn-lt"/>
              </a:rPr>
              <a:t>Armado</a:t>
            </a:r>
            <a:r>
              <a:rPr lang="en-US" altLang="pt-BR" sz="2000" b="1" dirty="0">
                <a:latin typeface="+mn-lt"/>
              </a:rPr>
              <a:t> (CA);</a:t>
            </a:r>
          </a:p>
          <a:p>
            <a:pPr indent="-182880"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en-US" altLang="pt-BR" sz="2000" b="1" dirty="0">
                <a:latin typeface="+mn-lt"/>
              </a:rPr>
              <a:t>de </a:t>
            </a:r>
            <a:r>
              <a:rPr lang="en-US" altLang="pt-BR" sz="2000" b="1" dirty="0" err="1">
                <a:latin typeface="+mn-lt"/>
              </a:rPr>
              <a:t>Concreto</a:t>
            </a:r>
            <a:r>
              <a:rPr lang="en-US" altLang="pt-BR" sz="2000" b="1" dirty="0">
                <a:latin typeface="+mn-lt"/>
              </a:rPr>
              <a:t> </a:t>
            </a:r>
            <a:r>
              <a:rPr lang="en-US" altLang="pt-BR" sz="2000" b="1" dirty="0" err="1">
                <a:latin typeface="+mn-lt"/>
              </a:rPr>
              <a:t>Protendido</a:t>
            </a:r>
            <a:r>
              <a:rPr lang="en-US" altLang="pt-BR" sz="2000" b="1" dirty="0">
                <a:latin typeface="+mn-lt"/>
              </a:rPr>
              <a:t> (CP);</a:t>
            </a:r>
          </a:p>
          <a:p>
            <a:pPr indent="-182880"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en-US" altLang="pt-BR" sz="2000" b="1" dirty="0">
                <a:latin typeface="+mn-lt"/>
              </a:rPr>
              <a:t>de </a:t>
            </a:r>
            <a:r>
              <a:rPr lang="en-US" altLang="pt-BR" sz="2000" b="1" dirty="0" err="1">
                <a:latin typeface="+mn-lt"/>
              </a:rPr>
              <a:t>Aço</a:t>
            </a:r>
            <a:r>
              <a:rPr lang="en-US" altLang="pt-BR" sz="2000" b="1" dirty="0">
                <a:latin typeface="+mn-lt"/>
              </a:rPr>
              <a:t>;</a:t>
            </a:r>
          </a:p>
          <a:p>
            <a:pPr indent="-182880"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en-US" altLang="pt-BR" sz="2000" b="1" dirty="0" err="1">
                <a:latin typeface="+mn-lt"/>
              </a:rPr>
              <a:t>mista</a:t>
            </a:r>
            <a:r>
              <a:rPr lang="en-US" altLang="pt-BR" sz="2000" b="1" dirty="0">
                <a:latin typeface="+mn-lt"/>
              </a:rPr>
              <a:t> </a:t>
            </a:r>
            <a:r>
              <a:rPr lang="en-US" altLang="pt-BR" sz="2000" b="1" dirty="0" err="1">
                <a:latin typeface="+mn-lt"/>
              </a:rPr>
              <a:t>Aço</a:t>
            </a:r>
            <a:r>
              <a:rPr lang="en-US" altLang="pt-BR" sz="2000" b="1" dirty="0">
                <a:latin typeface="+mn-lt"/>
              </a:rPr>
              <a:t>/</a:t>
            </a:r>
            <a:r>
              <a:rPr lang="en-US" altLang="pt-BR" sz="2000" b="1" dirty="0" err="1">
                <a:latin typeface="+mn-lt"/>
              </a:rPr>
              <a:t>Concreto</a:t>
            </a:r>
            <a:r>
              <a:rPr lang="en-US" altLang="pt-BR" sz="2000" b="1" dirty="0">
                <a:latin typeface="+mn-lt"/>
              </a:rPr>
              <a:t>.</a:t>
            </a:r>
          </a:p>
        </p:txBody>
      </p:sp>
      <p:sp>
        <p:nvSpPr>
          <p:cNvPr id="2" name="Espaço Reservado para Número de Slide 1"/>
          <p:cNvSpPr>
            <a:spLocks noGrp="1"/>
          </p:cNvSpPr>
          <p:nvPr>
            <p:ph type="sldNum" sz="quarter" idx="12"/>
          </p:nvPr>
        </p:nvSpPr>
        <p:spPr>
          <a:xfrm>
            <a:off x="10469880" y="6307672"/>
            <a:ext cx="1463040" cy="274320"/>
          </a:xfrm>
        </p:spPr>
        <p:txBody>
          <a:bodyPr vert="horz" lIns="91440" tIns="45720" rIns="91440" bIns="45720" rtlCol="0" anchor="b">
            <a:normAutofit/>
          </a:bodyPr>
          <a:lstStyle/>
          <a:p>
            <a:pPr defTabSz="914400">
              <a:spcAft>
                <a:spcPts val="600"/>
              </a:spcAft>
              <a:defRPr/>
            </a:pPr>
            <a:fld id="{68516458-21DE-4B10-80D6-11475294CF1E}" type="slidenum">
              <a:rPr lang="en-US"/>
              <a:pPr defTabSz="914400">
                <a:spcAft>
                  <a:spcPts val="600"/>
                </a:spcAft>
                <a:defRPr/>
              </a:pPr>
              <a:t>61</a:t>
            </a:fld>
            <a:endParaRPr lang="en-US"/>
          </a:p>
        </p:txBody>
      </p:sp>
      <p:pic>
        <p:nvPicPr>
          <p:cNvPr id="4" name="Picture 2" descr="Secom">
            <a:extLst>
              <a:ext uri="{FF2B5EF4-FFF2-40B4-BE49-F238E27FC236}">
                <a16:creationId xmlns:a16="http://schemas.microsoft.com/office/drawing/2014/main" id="{C584E986-0CB1-4F82-A1FD-83AB79335A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6377" y="3429000"/>
            <a:ext cx="3504941" cy="2317642"/>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a16="http://schemas.microsoft.com/office/drawing/2014/main" id="{F0264524-011F-42CD-8207-25F71357FE5C}"/>
              </a:ext>
            </a:extLst>
          </p:cNvPr>
          <p:cNvSpPr txBox="1"/>
          <p:nvPr/>
        </p:nvSpPr>
        <p:spPr>
          <a:xfrm>
            <a:off x="6601844" y="5131928"/>
            <a:ext cx="5219593" cy="1421928"/>
          </a:xfrm>
          <a:prstGeom prst="rect">
            <a:avLst/>
          </a:prstGeom>
          <a:noFill/>
        </p:spPr>
        <p:txBody>
          <a:bodyPr wrap="square">
            <a:spAutoFit/>
          </a:bodyPr>
          <a:lstStyle/>
          <a:p>
            <a:pPr indent="-182880" algn="just"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en-US" sz="1200" dirty="0">
                <a:solidFill>
                  <a:schemeClr val="tx1">
                    <a:lumMod val="75000"/>
                    <a:lumOff val="25000"/>
                  </a:schemeClr>
                </a:solidFill>
                <a:latin typeface="+mn-lt"/>
              </a:rPr>
              <a:t>Pontes </a:t>
            </a:r>
            <a:r>
              <a:rPr lang="en-US" sz="1200" dirty="0" err="1">
                <a:solidFill>
                  <a:schemeClr val="tx1">
                    <a:lumMod val="75000"/>
                    <a:lumOff val="25000"/>
                  </a:schemeClr>
                </a:solidFill>
                <a:latin typeface="+mn-lt"/>
              </a:rPr>
              <a:t>em</a:t>
            </a:r>
            <a:r>
              <a:rPr lang="en-US" sz="1200" dirty="0">
                <a:solidFill>
                  <a:schemeClr val="tx1">
                    <a:lumMod val="75000"/>
                    <a:lumOff val="25000"/>
                  </a:schemeClr>
                </a:solidFill>
                <a:latin typeface="+mn-lt"/>
              </a:rPr>
              <a:t> CA </a:t>
            </a:r>
            <a:r>
              <a:rPr lang="en-US" sz="1200" dirty="0" err="1">
                <a:solidFill>
                  <a:schemeClr val="tx1">
                    <a:lumMod val="75000"/>
                    <a:lumOff val="25000"/>
                  </a:schemeClr>
                </a:solidFill>
                <a:latin typeface="+mn-lt"/>
              </a:rPr>
              <a:t>são</a:t>
            </a:r>
            <a:r>
              <a:rPr lang="en-US" sz="1200" dirty="0">
                <a:solidFill>
                  <a:schemeClr val="tx1">
                    <a:lumMod val="75000"/>
                    <a:lumOff val="25000"/>
                  </a:schemeClr>
                </a:solidFill>
                <a:latin typeface="+mn-lt"/>
              </a:rPr>
              <a:t> </a:t>
            </a:r>
            <a:r>
              <a:rPr lang="en-US" sz="1200" dirty="0" err="1">
                <a:solidFill>
                  <a:schemeClr val="tx1">
                    <a:lumMod val="75000"/>
                    <a:lumOff val="25000"/>
                  </a:schemeClr>
                </a:solidFill>
                <a:latin typeface="+mn-lt"/>
              </a:rPr>
              <a:t>economicamente</a:t>
            </a:r>
            <a:r>
              <a:rPr lang="en-US" sz="1200" dirty="0">
                <a:solidFill>
                  <a:schemeClr val="tx1">
                    <a:lumMod val="75000"/>
                    <a:lumOff val="25000"/>
                  </a:schemeClr>
                </a:solidFill>
                <a:latin typeface="+mn-lt"/>
              </a:rPr>
              <a:t> </a:t>
            </a:r>
            <a:r>
              <a:rPr lang="en-US" sz="1200" dirty="0" err="1">
                <a:solidFill>
                  <a:schemeClr val="tx1">
                    <a:lumMod val="75000"/>
                    <a:lumOff val="25000"/>
                  </a:schemeClr>
                </a:solidFill>
                <a:latin typeface="+mn-lt"/>
              </a:rPr>
              <a:t>competitivas</a:t>
            </a:r>
            <a:r>
              <a:rPr lang="en-US" sz="1200" dirty="0">
                <a:solidFill>
                  <a:schemeClr val="tx1">
                    <a:lumMod val="75000"/>
                    <a:lumOff val="25000"/>
                  </a:schemeClr>
                </a:solidFill>
                <a:latin typeface="+mn-lt"/>
              </a:rPr>
              <a:t> para vigas com </a:t>
            </a:r>
            <a:r>
              <a:rPr lang="en-US" sz="1200" dirty="0" err="1">
                <a:solidFill>
                  <a:schemeClr val="tx1">
                    <a:lumMod val="75000"/>
                    <a:lumOff val="25000"/>
                  </a:schemeClr>
                </a:solidFill>
                <a:latin typeface="+mn-lt"/>
              </a:rPr>
              <a:t>vãos</a:t>
            </a:r>
            <a:r>
              <a:rPr lang="en-US" sz="1200" dirty="0">
                <a:solidFill>
                  <a:schemeClr val="tx1">
                    <a:lumMod val="75000"/>
                    <a:lumOff val="25000"/>
                  </a:schemeClr>
                </a:solidFill>
                <a:latin typeface="+mn-lt"/>
              </a:rPr>
              <a:t> </a:t>
            </a:r>
            <a:r>
              <a:rPr lang="en-US" sz="1200" dirty="0" err="1">
                <a:solidFill>
                  <a:schemeClr val="tx1">
                    <a:lumMod val="75000"/>
                    <a:lumOff val="25000"/>
                  </a:schemeClr>
                </a:solidFill>
                <a:latin typeface="+mn-lt"/>
              </a:rPr>
              <a:t>máximos</a:t>
            </a:r>
            <a:r>
              <a:rPr lang="en-US" sz="1200" dirty="0">
                <a:solidFill>
                  <a:schemeClr val="tx1">
                    <a:lumMod val="75000"/>
                    <a:lumOff val="25000"/>
                  </a:schemeClr>
                </a:solidFill>
                <a:latin typeface="+mn-lt"/>
              </a:rPr>
              <a:t> da </a:t>
            </a:r>
            <a:r>
              <a:rPr lang="en-US" sz="1200" dirty="0" err="1">
                <a:solidFill>
                  <a:schemeClr val="tx1">
                    <a:lumMod val="75000"/>
                    <a:lumOff val="25000"/>
                  </a:schemeClr>
                </a:solidFill>
                <a:latin typeface="+mn-lt"/>
              </a:rPr>
              <a:t>ordem</a:t>
            </a:r>
            <a:r>
              <a:rPr lang="en-US" sz="1200" dirty="0">
                <a:solidFill>
                  <a:schemeClr val="tx1">
                    <a:lumMod val="75000"/>
                    <a:lumOff val="25000"/>
                  </a:schemeClr>
                </a:solidFill>
                <a:latin typeface="+mn-lt"/>
              </a:rPr>
              <a:t> de 20 m.  O CP é </a:t>
            </a:r>
            <a:r>
              <a:rPr lang="en-US" sz="1200" dirty="0" err="1">
                <a:solidFill>
                  <a:schemeClr val="tx1">
                    <a:lumMod val="75000"/>
                    <a:lumOff val="25000"/>
                  </a:schemeClr>
                </a:solidFill>
                <a:latin typeface="+mn-lt"/>
              </a:rPr>
              <a:t>atualmente</a:t>
            </a:r>
            <a:r>
              <a:rPr lang="en-US" sz="1200" dirty="0">
                <a:solidFill>
                  <a:schemeClr val="tx1">
                    <a:lumMod val="75000"/>
                    <a:lumOff val="25000"/>
                  </a:schemeClr>
                </a:solidFill>
                <a:latin typeface="+mn-lt"/>
              </a:rPr>
              <a:t> o material </a:t>
            </a:r>
            <a:r>
              <a:rPr lang="en-US" sz="1200" dirty="0" err="1">
                <a:solidFill>
                  <a:schemeClr val="tx1">
                    <a:lumMod val="75000"/>
                    <a:lumOff val="25000"/>
                  </a:schemeClr>
                </a:solidFill>
                <a:latin typeface="+mn-lt"/>
              </a:rPr>
              <a:t>mais</a:t>
            </a:r>
            <a:r>
              <a:rPr lang="en-US" sz="1200" dirty="0">
                <a:solidFill>
                  <a:schemeClr val="tx1">
                    <a:lumMod val="75000"/>
                    <a:lumOff val="25000"/>
                  </a:schemeClr>
                </a:solidFill>
                <a:latin typeface="+mn-lt"/>
              </a:rPr>
              <a:t> </a:t>
            </a:r>
            <a:r>
              <a:rPr lang="en-US" sz="1200" dirty="0" err="1">
                <a:solidFill>
                  <a:schemeClr val="tx1">
                    <a:lumMod val="75000"/>
                    <a:lumOff val="25000"/>
                  </a:schemeClr>
                </a:solidFill>
                <a:latin typeface="+mn-lt"/>
              </a:rPr>
              <a:t>empregado</a:t>
            </a:r>
            <a:r>
              <a:rPr lang="en-US" sz="1200" dirty="0">
                <a:solidFill>
                  <a:schemeClr val="tx1">
                    <a:lumMod val="75000"/>
                    <a:lumOff val="25000"/>
                  </a:schemeClr>
                </a:solidFill>
                <a:latin typeface="+mn-lt"/>
              </a:rPr>
              <a:t> </a:t>
            </a:r>
            <a:r>
              <a:rPr lang="en-US" sz="1200" dirty="0" err="1">
                <a:solidFill>
                  <a:schemeClr val="tx1">
                    <a:lumMod val="75000"/>
                    <a:lumOff val="25000"/>
                  </a:schemeClr>
                </a:solidFill>
                <a:latin typeface="+mn-lt"/>
              </a:rPr>
              <a:t>nas</a:t>
            </a:r>
            <a:r>
              <a:rPr lang="en-US" sz="1200" dirty="0">
                <a:solidFill>
                  <a:schemeClr val="tx1">
                    <a:lumMod val="75000"/>
                    <a:lumOff val="25000"/>
                  </a:schemeClr>
                </a:solidFill>
                <a:latin typeface="+mn-lt"/>
              </a:rPr>
              <a:t> </a:t>
            </a:r>
            <a:r>
              <a:rPr lang="en-US" sz="1200" dirty="0" err="1">
                <a:solidFill>
                  <a:schemeClr val="tx1">
                    <a:lumMod val="75000"/>
                    <a:lumOff val="25000"/>
                  </a:schemeClr>
                </a:solidFill>
                <a:latin typeface="+mn-lt"/>
              </a:rPr>
              <a:t>superestruturas</a:t>
            </a:r>
            <a:r>
              <a:rPr lang="en-US" sz="1200" dirty="0">
                <a:solidFill>
                  <a:schemeClr val="tx1">
                    <a:lumMod val="75000"/>
                    <a:lumOff val="25000"/>
                  </a:schemeClr>
                </a:solidFill>
                <a:latin typeface="+mn-lt"/>
              </a:rPr>
              <a:t> das pontes </a:t>
            </a:r>
            <a:r>
              <a:rPr lang="en-US" sz="1200" dirty="0" err="1">
                <a:solidFill>
                  <a:schemeClr val="tx1">
                    <a:lumMod val="75000"/>
                    <a:lumOff val="25000"/>
                  </a:schemeClr>
                </a:solidFill>
                <a:latin typeface="+mn-lt"/>
              </a:rPr>
              <a:t>rodoviárias</a:t>
            </a:r>
            <a:r>
              <a:rPr lang="en-US" sz="1200" dirty="0">
                <a:solidFill>
                  <a:schemeClr val="tx1">
                    <a:lumMod val="75000"/>
                    <a:lumOff val="25000"/>
                  </a:schemeClr>
                </a:solidFill>
                <a:latin typeface="+mn-lt"/>
              </a:rPr>
              <a:t>. A </a:t>
            </a:r>
            <a:r>
              <a:rPr lang="en-US" sz="1200" dirty="0" err="1">
                <a:solidFill>
                  <a:schemeClr val="tx1">
                    <a:lumMod val="75000"/>
                    <a:lumOff val="25000"/>
                  </a:schemeClr>
                </a:solidFill>
                <a:latin typeface="+mn-lt"/>
              </a:rPr>
              <a:t>sua</a:t>
            </a:r>
            <a:r>
              <a:rPr lang="en-US" sz="1200" dirty="0">
                <a:solidFill>
                  <a:schemeClr val="tx1">
                    <a:lumMod val="75000"/>
                    <a:lumOff val="25000"/>
                  </a:schemeClr>
                </a:solidFill>
                <a:latin typeface="+mn-lt"/>
              </a:rPr>
              <a:t> </a:t>
            </a:r>
            <a:r>
              <a:rPr lang="en-US" sz="1200" dirty="0" err="1">
                <a:solidFill>
                  <a:schemeClr val="tx1">
                    <a:lumMod val="75000"/>
                    <a:lumOff val="25000"/>
                  </a:schemeClr>
                </a:solidFill>
                <a:latin typeface="+mn-lt"/>
              </a:rPr>
              <a:t>competitividade</a:t>
            </a:r>
            <a:r>
              <a:rPr lang="en-US" sz="1200" dirty="0">
                <a:solidFill>
                  <a:schemeClr val="tx1">
                    <a:lumMod val="75000"/>
                    <a:lumOff val="25000"/>
                  </a:schemeClr>
                </a:solidFill>
                <a:latin typeface="+mn-lt"/>
              </a:rPr>
              <a:t> se </a:t>
            </a:r>
            <a:r>
              <a:rPr lang="en-US" sz="1200" dirty="0" err="1">
                <a:solidFill>
                  <a:schemeClr val="tx1">
                    <a:lumMod val="75000"/>
                    <a:lumOff val="25000"/>
                  </a:schemeClr>
                </a:solidFill>
                <a:latin typeface="+mn-lt"/>
              </a:rPr>
              <a:t>deve</a:t>
            </a:r>
            <a:r>
              <a:rPr lang="en-US" sz="1200" dirty="0">
                <a:solidFill>
                  <a:schemeClr val="tx1">
                    <a:lumMod val="75000"/>
                    <a:lumOff val="25000"/>
                  </a:schemeClr>
                </a:solidFill>
                <a:latin typeface="+mn-lt"/>
              </a:rPr>
              <a:t> a </a:t>
            </a:r>
            <a:r>
              <a:rPr lang="en-US" sz="1200" dirty="0" err="1">
                <a:solidFill>
                  <a:schemeClr val="tx1">
                    <a:lumMod val="75000"/>
                    <a:lumOff val="25000"/>
                  </a:schemeClr>
                </a:solidFill>
                <a:latin typeface="+mn-lt"/>
              </a:rPr>
              <a:t>uma</a:t>
            </a:r>
            <a:r>
              <a:rPr lang="en-US" sz="1200" dirty="0">
                <a:solidFill>
                  <a:schemeClr val="tx1">
                    <a:lumMod val="75000"/>
                    <a:lumOff val="25000"/>
                  </a:schemeClr>
                </a:solidFill>
                <a:latin typeface="+mn-lt"/>
              </a:rPr>
              <a:t> </a:t>
            </a:r>
            <a:r>
              <a:rPr lang="en-US" sz="1200" dirty="0" err="1">
                <a:solidFill>
                  <a:schemeClr val="tx1">
                    <a:lumMod val="75000"/>
                    <a:lumOff val="25000"/>
                  </a:schemeClr>
                </a:solidFill>
                <a:latin typeface="+mn-lt"/>
              </a:rPr>
              <a:t>série</a:t>
            </a:r>
            <a:r>
              <a:rPr lang="en-US" sz="1200" dirty="0">
                <a:solidFill>
                  <a:schemeClr val="tx1">
                    <a:lumMod val="75000"/>
                    <a:lumOff val="25000"/>
                  </a:schemeClr>
                </a:solidFill>
                <a:latin typeface="+mn-lt"/>
              </a:rPr>
              <a:t> de </a:t>
            </a:r>
            <a:r>
              <a:rPr lang="en-US" sz="1200" dirty="0" err="1">
                <a:solidFill>
                  <a:schemeClr val="tx1">
                    <a:lumMod val="75000"/>
                    <a:lumOff val="25000"/>
                  </a:schemeClr>
                </a:solidFill>
                <a:latin typeface="+mn-lt"/>
              </a:rPr>
              <a:t>vantagens</a:t>
            </a:r>
            <a:r>
              <a:rPr lang="en-US" sz="1200" dirty="0">
                <a:solidFill>
                  <a:schemeClr val="tx1">
                    <a:lumMod val="75000"/>
                    <a:lumOff val="25000"/>
                  </a:schemeClr>
                </a:solidFill>
                <a:latin typeface="+mn-lt"/>
              </a:rPr>
              <a:t> </a:t>
            </a:r>
            <a:r>
              <a:rPr lang="en-US" sz="1200" dirty="0" err="1">
                <a:solidFill>
                  <a:schemeClr val="tx1">
                    <a:lumMod val="75000"/>
                    <a:lumOff val="25000"/>
                  </a:schemeClr>
                </a:solidFill>
                <a:latin typeface="+mn-lt"/>
              </a:rPr>
              <a:t>sobre</a:t>
            </a:r>
            <a:r>
              <a:rPr lang="en-US" sz="1200" dirty="0">
                <a:solidFill>
                  <a:schemeClr val="tx1">
                    <a:lumMod val="75000"/>
                    <a:lumOff val="25000"/>
                  </a:schemeClr>
                </a:solidFill>
                <a:latin typeface="+mn-lt"/>
              </a:rPr>
              <a:t> o CA, </a:t>
            </a:r>
            <a:r>
              <a:rPr lang="en-US" sz="1200" dirty="0" err="1">
                <a:solidFill>
                  <a:schemeClr val="tx1">
                    <a:lumMod val="75000"/>
                    <a:lumOff val="25000"/>
                  </a:schemeClr>
                </a:solidFill>
                <a:latin typeface="+mn-lt"/>
              </a:rPr>
              <a:t>sendo</a:t>
            </a:r>
            <a:r>
              <a:rPr lang="en-US" sz="1200" dirty="0">
                <a:solidFill>
                  <a:schemeClr val="tx1">
                    <a:lumMod val="75000"/>
                    <a:lumOff val="25000"/>
                  </a:schemeClr>
                </a:solidFill>
                <a:latin typeface="+mn-lt"/>
              </a:rPr>
              <a:t> </a:t>
            </a:r>
            <a:r>
              <a:rPr lang="en-US" sz="1200" dirty="0" err="1">
                <a:solidFill>
                  <a:schemeClr val="tx1">
                    <a:lumMod val="75000"/>
                    <a:lumOff val="25000"/>
                  </a:schemeClr>
                </a:solidFill>
                <a:latin typeface="+mn-lt"/>
              </a:rPr>
              <a:t>uma</a:t>
            </a:r>
            <a:r>
              <a:rPr lang="en-US" sz="1200" dirty="0">
                <a:solidFill>
                  <a:schemeClr val="tx1">
                    <a:lumMod val="75000"/>
                    <a:lumOff val="25000"/>
                  </a:schemeClr>
                </a:solidFill>
                <a:latin typeface="+mn-lt"/>
              </a:rPr>
              <a:t> das </a:t>
            </a:r>
            <a:r>
              <a:rPr lang="en-US" sz="1200" dirty="0" err="1">
                <a:solidFill>
                  <a:schemeClr val="tx1">
                    <a:lumMod val="75000"/>
                    <a:lumOff val="25000"/>
                  </a:schemeClr>
                </a:solidFill>
                <a:latin typeface="+mn-lt"/>
              </a:rPr>
              <a:t>principais</a:t>
            </a:r>
            <a:r>
              <a:rPr lang="en-US" sz="1200" dirty="0">
                <a:solidFill>
                  <a:schemeClr val="tx1">
                    <a:lumMod val="75000"/>
                    <a:lumOff val="25000"/>
                  </a:schemeClr>
                </a:solidFill>
                <a:latin typeface="+mn-lt"/>
              </a:rPr>
              <a:t> a </a:t>
            </a:r>
            <a:r>
              <a:rPr lang="en-US" sz="1200" dirty="0" err="1">
                <a:solidFill>
                  <a:schemeClr val="tx1">
                    <a:lumMod val="75000"/>
                    <a:lumOff val="25000"/>
                  </a:schemeClr>
                </a:solidFill>
                <a:latin typeface="+mn-lt"/>
              </a:rPr>
              <a:t>possibilidade</a:t>
            </a:r>
            <a:r>
              <a:rPr lang="en-US" sz="1200" dirty="0">
                <a:solidFill>
                  <a:schemeClr val="tx1">
                    <a:lumMod val="75000"/>
                    <a:lumOff val="25000"/>
                  </a:schemeClr>
                </a:solidFill>
                <a:latin typeface="+mn-lt"/>
              </a:rPr>
              <a:t> de </a:t>
            </a:r>
            <a:r>
              <a:rPr lang="en-US" sz="1200" dirty="0" err="1">
                <a:solidFill>
                  <a:schemeClr val="tx1">
                    <a:lumMod val="75000"/>
                    <a:lumOff val="25000"/>
                  </a:schemeClr>
                </a:solidFill>
                <a:latin typeface="+mn-lt"/>
              </a:rPr>
              <a:t>vencer</a:t>
            </a:r>
            <a:r>
              <a:rPr lang="en-US" sz="1200" dirty="0">
                <a:solidFill>
                  <a:schemeClr val="tx1">
                    <a:lumMod val="75000"/>
                    <a:lumOff val="25000"/>
                  </a:schemeClr>
                </a:solidFill>
                <a:latin typeface="+mn-lt"/>
              </a:rPr>
              <a:t> </a:t>
            </a:r>
            <a:r>
              <a:rPr lang="en-US" sz="1200" dirty="0" err="1">
                <a:solidFill>
                  <a:schemeClr val="tx1">
                    <a:lumMod val="75000"/>
                    <a:lumOff val="25000"/>
                  </a:schemeClr>
                </a:solidFill>
                <a:latin typeface="+mn-lt"/>
              </a:rPr>
              <a:t>vãos</a:t>
            </a:r>
            <a:r>
              <a:rPr lang="en-US" sz="1200" dirty="0">
                <a:solidFill>
                  <a:schemeClr val="tx1">
                    <a:lumMod val="75000"/>
                    <a:lumOff val="25000"/>
                  </a:schemeClr>
                </a:solidFill>
                <a:latin typeface="+mn-lt"/>
              </a:rPr>
              <a:t> </a:t>
            </a:r>
            <a:r>
              <a:rPr lang="en-US" sz="1200" dirty="0" err="1">
                <a:solidFill>
                  <a:schemeClr val="tx1">
                    <a:lumMod val="75000"/>
                    <a:lumOff val="25000"/>
                  </a:schemeClr>
                </a:solidFill>
                <a:latin typeface="+mn-lt"/>
              </a:rPr>
              <a:t>bem</a:t>
            </a:r>
            <a:r>
              <a:rPr lang="en-US" sz="1200" dirty="0">
                <a:solidFill>
                  <a:schemeClr val="tx1">
                    <a:lumMod val="75000"/>
                    <a:lumOff val="25000"/>
                  </a:schemeClr>
                </a:solidFill>
                <a:latin typeface="+mn-lt"/>
              </a:rPr>
              <a:t> </a:t>
            </a:r>
            <a:r>
              <a:rPr lang="en-US" sz="1200" dirty="0" err="1">
                <a:solidFill>
                  <a:schemeClr val="tx1">
                    <a:lumMod val="75000"/>
                    <a:lumOff val="25000"/>
                  </a:schemeClr>
                </a:solidFill>
                <a:latin typeface="+mn-lt"/>
              </a:rPr>
              <a:t>maiores</a:t>
            </a:r>
            <a:r>
              <a:rPr lang="en-US" sz="1200" dirty="0">
                <a:solidFill>
                  <a:schemeClr val="tx1">
                    <a:lumMod val="75000"/>
                    <a:lumOff val="25000"/>
                  </a:schemeClr>
                </a:solidFill>
                <a:latin typeface="+mn-lt"/>
              </a:rPr>
              <a:t> com </a:t>
            </a:r>
            <a:r>
              <a:rPr lang="en-US" sz="1200" dirty="0" err="1">
                <a:solidFill>
                  <a:schemeClr val="tx1">
                    <a:lumMod val="75000"/>
                    <a:lumOff val="25000"/>
                  </a:schemeClr>
                </a:solidFill>
                <a:latin typeface="+mn-lt"/>
              </a:rPr>
              <a:t>redução</a:t>
            </a:r>
            <a:r>
              <a:rPr lang="en-US" sz="1200" dirty="0">
                <a:solidFill>
                  <a:schemeClr val="tx1">
                    <a:lumMod val="75000"/>
                    <a:lumOff val="25000"/>
                  </a:schemeClr>
                </a:solidFill>
                <a:latin typeface="+mn-lt"/>
              </a:rPr>
              <a:t> de </a:t>
            </a:r>
            <a:r>
              <a:rPr lang="en-US" sz="1200" dirty="0" err="1">
                <a:solidFill>
                  <a:schemeClr val="tx1">
                    <a:lumMod val="75000"/>
                    <a:lumOff val="25000"/>
                  </a:schemeClr>
                </a:solidFill>
                <a:latin typeface="+mn-lt"/>
              </a:rPr>
              <a:t>altura</a:t>
            </a:r>
            <a:r>
              <a:rPr lang="en-US" sz="1200" dirty="0">
                <a:solidFill>
                  <a:schemeClr val="tx1">
                    <a:lumMod val="75000"/>
                    <a:lumOff val="25000"/>
                  </a:schemeClr>
                </a:solidFill>
                <a:latin typeface="+mn-lt"/>
              </a:rPr>
              <a:t> das vigas e das </a:t>
            </a:r>
            <a:r>
              <a:rPr lang="en-US" sz="1200" dirty="0" err="1">
                <a:solidFill>
                  <a:schemeClr val="tx1">
                    <a:lumMod val="75000"/>
                    <a:lumOff val="25000"/>
                  </a:schemeClr>
                </a:solidFill>
                <a:latin typeface="+mn-lt"/>
              </a:rPr>
              <a:t>quantidades</a:t>
            </a:r>
            <a:r>
              <a:rPr lang="en-US" sz="1200" dirty="0">
                <a:solidFill>
                  <a:schemeClr val="tx1">
                    <a:lumMod val="75000"/>
                    <a:lumOff val="25000"/>
                  </a:schemeClr>
                </a:solidFill>
                <a:latin typeface="+mn-lt"/>
              </a:rPr>
              <a:t> </a:t>
            </a:r>
            <a:r>
              <a:rPr lang="en-US" sz="1200" dirty="0" err="1">
                <a:solidFill>
                  <a:schemeClr val="tx1">
                    <a:lumMod val="75000"/>
                    <a:lumOff val="25000"/>
                  </a:schemeClr>
                </a:solidFill>
                <a:latin typeface="+mn-lt"/>
              </a:rPr>
              <a:t>necessárias</a:t>
            </a:r>
            <a:r>
              <a:rPr lang="en-US" sz="1200" dirty="0">
                <a:solidFill>
                  <a:schemeClr val="tx1">
                    <a:lumMod val="75000"/>
                    <a:lumOff val="25000"/>
                  </a:schemeClr>
                </a:solidFill>
                <a:latin typeface="+mn-lt"/>
              </a:rPr>
              <a:t> de </a:t>
            </a:r>
            <a:r>
              <a:rPr lang="en-US" sz="1200" dirty="0" err="1">
                <a:solidFill>
                  <a:schemeClr val="tx1">
                    <a:lumMod val="75000"/>
                    <a:lumOff val="25000"/>
                  </a:schemeClr>
                </a:solidFill>
                <a:latin typeface="+mn-lt"/>
              </a:rPr>
              <a:t>concreto</a:t>
            </a:r>
            <a:r>
              <a:rPr lang="en-US" sz="1200" dirty="0">
                <a:solidFill>
                  <a:schemeClr val="tx1">
                    <a:lumMod val="75000"/>
                    <a:lumOff val="25000"/>
                  </a:schemeClr>
                </a:solidFill>
                <a:latin typeface="+mn-lt"/>
              </a:rPr>
              <a:t> e </a:t>
            </a:r>
            <a:r>
              <a:rPr lang="en-US" sz="1200" dirty="0" err="1">
                <a:solidFill>
                  <a:schemeClr val="tx1">
                    <a:lumMod val="75000"/>
                    <a:lumOff val="25000"/>
                  </a:schemeClr>
                </a:solidFill>
                <a:latin typeface="+mn-lt"/>
              </a:rPr>
              <a:t>aço</a:t>
            </a:r>
            <a:r>
              <a:rPr lang="en-US" sz="1200" dirty="0">
                <a:solidFill>
                  <a:schemeClr val="tx1">
                    <a:lumMod val="75000"/>
                    <a:lumOff val="25000"/>
                  </a:schemeClr>
                </a:solidFill>
                <a:latin typeface="+mn-lt"/>
              </a:rPr>
              <a:t>, </a:t>
            </a:r>
            <a:r>
              <a:rPr lang="en-US" sz="1200" dirty="0" err="1">
                <a:solidFill>
                  <a:schemeClr val="tx1">
                    <a:lumMod val="75000"/>
                    <a:lumOff val="25000"/>
                  </a:schemeClr>
                </a:solidFill>
                <a:latin typeface="+mn-lt"/>
              </a:rPr>
              <a:t>devido</a:t>
            </a:r>
            <a:r>
              <a:rPr lang="en-US" sz="1200" dirty="0">
                <a:solidFill>
                  <a:schemeClr val="tx1">
                    <a:lumMod val="75000"/>
                    <a:lumOff val="25000"/>
                  </a:schemeClr>
                </a:solidFill>
                <a:latin typeface="+mn-lt"/>
              </a:rPr>
              <a:t> à </a:t>
            </a:r>
            <a:r>
              <a:rPr lang="en-US" sz="1200" dirty="0" err="1">
                <a:solidFill>
                  <a:schemeClr val="tx1">
                    <a:lumMod val="75000"/>
                    <a:lumOff val="25000"/>
                  </a:schemeClr>
                </a:solidFill>
                <a:latin typeface="+mn-lt"/>
              </a:rPr>
              <a:t>utilização</a:t>
            </a:r>
            <a:r>
              <a:rPr lang="en-US" sz="1200" dirty="0">
                <a:solidFill>
                  <a:schemeClr val="tx1">
                    <a:lumMod val="75000"/>
                    <a:lumOff val="25000"/>
                  </a:schemeClr>
                </a:solidFill>
                <a:latin typeface="+mn-lt"/>
              </a:rPr>
              <a:t> </a:t>
            </a:r>
            <a:r>
              <a:rPr lang="en-US" sz="1200" dirty="0" err="1">
                <a:solidFill>
                  <a:schemeClr val="tx1">
                    <a:lumMod val="75000"/>
                    <a:lumOff val="25000"/>
                  </a:schemeClr>
                </a:solidFill>
                <a:latin typeface="+mn-lt"/>
              </a:rPr>
              <a:t>eficiente</a:t>
            </a:r>
            <a:r>
              <a:rPr lang="en-US" sz="1200" dirty="0">
                <a:solidFill>
                  <a:schemeClr val="tx1">
                    <a:lumMod val="75000"/>
                    <a:lumOff val="25000"/>
                  </a:schemeClr>
                </a:solidFill>
                <a:latin typeface="+mn-lt"/>
              </a:rPr>
              <a:t> de </a:t>
            </a:r>
            <a:r>
              <a:rPr lang="en-US" sz="1200" dirty="0" err="1">
                <a:solidFill>
                  <a:schemeClr val="tx1">
                    <a:lumMod val="75000"/>
                    <a:lumOff val="25000"/>
                  </a:schemeClr>
                </a:solidFill>
                <a:latin typeface="+mn-lt"/>
              </a:rPr>
              <a:t>materiais</a:t>
            </a:r>
            <a:r>
              <a:rPr lang="en-US" sz="1200" dirty="0">
                <a:solidFill>
                  <a:schemeClr val="tx1">
                    <a:lumMod val="75000"/>
                    <a:lumOff val="25000"/>
                  </a:schemeClr>
                </a:solidFill>
                <a:latin typeface="+mn-lt"/>
              </a:rPr>
              <a:t> de </a:t>
            </a:r>
            <a:r>
              <a:rPr lang="en-US" sz="1200" dirty="0" err="1">
                <a:solidFill>
                  <a:schemeClr val="tx1">
                    <a:lumMod val="75000"/>
                    <a:lumOff val="25000"/>
                  </a:schemeClr>
                </a:solidFill>
                <a:latin typeface="+mn-lt"/>
              </a:rPr>
              <a:t>alta</a:t>
            </a:r>
            <a:r>
              <a:rPr lang="en-US" sz="1200" dirty="0">
                <a:solidFill>
                  <a:schemeClr val="tx1">
                    <a:lumMod val="75000"/>
                    <a:lumOff val="25000"/>
                  </a:schemeClr>
                </a:solidFill>
                <a:latin typeface="+mn-lt"/>
              </a:rPr>
              <a:t> </a:t>
            </a:r>
            <a:r>
              <a:rPr lang="en-US" sz="1200" dirty="0" err="1">
                <a:solidFill>
                  <a:schemeClr val="tx1">
                    <a:lumMod val="75000"/>
                    <a:lumOff val="25000"/>
                  </a:schemeClr>
                </a:solidFill>
                <a:latin typeface="+mn-lt"/>
              </a:rPr>
              <a:t>resistência</a:t>
            </a:r>
            <a:r>
              <a:rPr lang="en-US" sz="1200" dirty="0">
                <a:solidFill>
                  <a:schemeClr val="tx1">
                    <a:lumMod val="75000"/>
                    <a:lumOff val="25000"/>
                  </a:schemeClr>
                </a:solidFill>
                <a:latin typeface="+mn-lt"/>
              </a:rPr>
              <a:t>.  </a:t>
            </a:r>
            <a:endParaRPr lang="en-US" altLang="pt-BR" sz="1200" dirty="0">
              <a:solidFill>
                <a:schemeClr val="tx1">
                  <a:lumMod val="75000"/>
                  <a:lumOff val="25000"/>
                </a:schemeClr>
              </a:solidFill>
              <a:latin typeface="+mn-lt"/>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9" name="Rectangle 135">
            <a:extLst>
              <a:ext uri="{FF2B5EF4-FFF2-40B4-BE49-F238E27FC236}">
                <a16:creationId xmlns:a16="http://schemas.microsoft.com/office/drawing/2014/main" id="{4999FE9C-D8F9-4F9B-B95B-608C3EF6B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4" name="Título 3">
            <a:extLst>
              <a:ext uri="{FF2B5EF4-FFF2-40B4-BE49-F238E27FC236}">
                <a16:creationId xmlns:a16="http://schemas.microsoft.com/office/drawing/2014/main" id="{A3ACB2BB-5001-4448-9903-62E1D99B2D4F}"/>
              </a:ext>
            </a:extLst>
          </p:cNvPr>
          <p:cNvSpPr>
            <a:spLocks noGrp="1"/>
          </p:cNvSpPr>
          <p:nvPr>
            <p:ph type="title"/>
          </p:nvPr>
        </p:nvSpPr>
        <p:spPr>
          <a:xfrm>
            <a:off x="7064082" y="642594"/>
            <a:ext cx="4472921" cy="1371600"/>
          </a:xfrm>
        </p:spPr>
        <p:txBody>
          <a:bodyPr vert="horz" lIns="91440" tIns="45720" rIns="91440" bIns="45720" rtlCol="0" anchor="ctr">
            <a:normAutofit/>
          </a:bodyPr>
          <a:lstStyle/>
          <a:p>
            <a:r>
              <a:rPr lang="en-US"/>
              <a:t>Classificações</a:t>
            </a:r>
          </a:p>
        </p:txBody>
      </p:sp>
      <p:sp useBgFill="1">
        <p:nvSpPr>
          <p:cNvPr id="6150" name="Rectangle 137">
            <a:extLst>
              <a:ext uri="{FF2B5EF4-FFF2-40B4-BE49-F238E27FC236}">
                <a16:creationId xmlns:a16="http://schemas.microsoft.com/office/drawing/2014/main" id="{6936D704-5904-42AD-9DA1-E236DCE15D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57945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0A5D171A-D756-4BA0-8D0A-70C22EA1D60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1820763"/>
            <a:ext cx="6579451" cy="352000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7" name="TextBox 2"/>
          <p:cNvSpPr txBox="1">
            <a:spLocks noChangeArrowheads="1"/>
          </p:cNvSpPr>
          <p:nvPr/>
        </p:nvSpPr>
        <p:spPr bwMode="auto">
          <a:xfrm>
            <a:off x="7064082" y="2103120"/>
            <a:ext cx="4472922" cy="39319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indent="-182880" defTabSz="914400" eaLnBrk="1" hangingPunct="1">
              <a:lnSpc>
                <a:spcPct val="90000"/>
              </a:lnSpc>
              <a:buClr>
                <a:schemeClr val="tx1">
                  <a:lumMod val="85000"/>
                  <a:lumOff val="15000"/>
                </a:schemeClr>
              </a:buClr>
              <a:buFont typeface="Garamond" pitchFamily="18" charset="0"/>
              <a:buChar char="◦"/>
            </a:pPr>
            <a:r>
              <a:rPr lang="en-US" sz="2000" dirty="0" err="1">
                <a:latin typeface="+mn-lt"/>
              </a:rPr>
              <a:t>Quanto</a:t>
            </a:r>
            <a:r>
              <a:rPr lang="en-US" sz="2000" dirty="0">
                <a:latin typeface="+mn-lt"/>
              </a:rPr>
              <a:t> à </a:t>
            </a:r>
            <a:r>
              <a:rPr lang="en-US" sz="2000" u="sng" dirty="0" err="1">
                <a:latin typeface="+mn-lt"/>
              </a:rPr>
              <a:t>direção</a:t>
            </a:r>
            <a:r>
              <a:rPr lang="en-US" sz="2000" u="sng" dirty="0">
                <a:latin typeface="+mn-lt"/>
              </a:rPr>
              <a:t> transversal</a:t>
            </a:r>
            <a:r>
              <a:rPr lang="en-US" sz="2000" dirty="0">
                <a:latin typeface="+mn-lt"/>
              </a:rPr>
              <a:t> da </a:t>
            </a:r>
            <a:r>
              <a:rPr lang="en-US" sz="2000" dirty="0" err="1">
                <a:latin typeface="+mn-lt"/>
              </a:rPr>
              <a:t>ponte</a:t>
            </a:r>
            <a:r>
              <a:rPr lang="en-US" sz="2000" dirty="0">
                <a:latin typeface="+mn-lt"/>
              </a:rPr>
              <a:t> </a:t>
            </a:r>
            <a:r>
              <a:rPr lang="en-US" sz="2000" dirty="0" err="1">
                <a:latin typeface="+mn-lt"/>
              </a:rPr>
              <a:t>podem</a:t>
            </a:r>
            <a:r>
              <a:rPr lang="en-US" sz="2000" dirty="0">
                <a:latin typeface="+mn-lt"/>
              </a:rPr>
              <a:t> </a:t>
            </a:r>
            <a:r>
              <a:rPr lang="en-US" sz="2000" dirty="0" err="1">
                <a:latin typeface="+mn-lt"/>
              </a:rPr>
              <a:t>existir</a:t>
            </a:r>
            <a:r>
              <a:rPr lang="en-US" sz="2000" dirty="0">
                <a:latin typeface="+mn-lt"/>
              </a:rPr>
              <a:t> </a:t>
            </a:r>
            <a:r>
              <a:rPr lang="en-US" sz="2000" dirty="0" err="1">
                <a:latin typeface="+mn-lt"/>
              </a:rPr>
              <a:t>os</a:t>
            </a:r>
            <a:r>
              <a:rPr lang="en-US" sz="2000" dirty="0">
                <a:latin typeface="+mn-lt"/>
              </a:rPr>
              <a:t> </a:t>
            </a:r>
            <a:r>
              <a:rPr lang="en-US" sz="2000" dirty="0" err="1">
                <a:latin typeface="+mn-lt"/>
              </a:rPr>
              <a:t>elementos</a:t>
            </a:r>
            <a:r>
              <a:rPr lang="en-US" sz="2000" dirty="0">
                <a:latin typeface="+mn-lt"/>
              </a:rPr>
              <a:t>:</a:t>
            </a:r>
          </a:p>
          <a:p>
            <a:pPr indent="-182880" defTabSz="914400" eaLnBrk="1" hangingPunct="1">
              <a:lnSpc>
                <a:spcPct val="90000"/>
              </a:lnSpc>
              <a:buClr>
                <a:schemeClr val="tx1">
                  <a:lumMod val="85000"/>
                  <a:lumOff val="15000"/>
                </a:schemeClr>
              </a:buClr>
              <a:buFont typeface="Garamond" pitchFamily="18" charset="0"/>
              <a:buChar char="◦"/>
            </a:pPr>
            <a:endParaRPr lang="en-US" sz="2000" dirty="0">
              <a:latin typeface="+mn-lt"/>
            </a:endParaRPr>
          </a:p>
          <a:p>
            <a:pPr indent="-182880" defTabSz="914400" eaLnBrk="1" hangingPunct="1">
              <a:lnSpc>
                <a:spcPct val="90000"/>
              </a:lnSpc>
              <a:buClr>
                <a:schemeClr val="tx1">
                  <a:lumMod val="85000"/>
                  <a:lumOff val="15000"/>
                </a:schemeClr>
              </a:buClr>
              <a:buFont typeface="Garamond" pitchFamily="18" charset="0"/>
              <a:buChar char="◦"/>
            </a:pPr>
            <a:r>
              <a:rPr lang="en-US" sz="2000" dirty="0">
                <a:latin typeface="+mn-lt"/>
              </a:rPr>
              <a:t>- </a:t>
            </a:r>
            <a:r>
              <a:rPr lang="en-US" sz="2000" dirty="0" err="1">
                <a:latin typeface="+mn-lt"/>
              </a:rPr>
              <a:t>Pista</a:t>
            </a:r>
            <a:r>
              <a:rPr lang="en-US" sz="2000" dirty="0">
                <a:latin typeface="+mn-lt"/>
              </a:rPr>
              <a:t> de </a:t>
            </a:r>
            <a:r>
              <a:rPr lang="en-US" sz="2000" dirty="0" err="1">
                <a:latin typeface="+mn-lt"/>
              </a:rPr>
              <a:t>rolamento</a:t>
            </a:r>
            <a:r>
              <a:rPr lang="en-US" sz="2000" dirty="0">
                <a:latin typeface="+mn-lt"/>
              </a:rPr>
              <a:t>: </a:t>
            </a:r>
            <a:r>
              <a:rPr lang="en-US" sz="2000" dirty="0" err="1">
                <a:latin typeface="+mn-lt"/>
              </a:rPr>
              <a:t>largura</a:t>
            </a:r>
            <a:r>
              <a:rPr lang="en-US" sz="2000" dirty="0">
                <a:latin typeface="+mn-lt"/>
              </a:rPr>
              <a:t> </a:t>
            </a:r>
            <a:r>
              <a:rPr lang="en-US" sz="2000" dirty="0" err="1">
                <a:latin typeface="+mn-lt"/>
              </a:rPr>
              <a:t>disponível</a:t>
            </a:r>
            <a:r>
              <a:rPr lang="en-US" sz="2000" dirty="0">
                <a:latin typeface="+mn-lt"/>
              </a:rPr>
              <a:t> para o </a:t>
            </a:r>
            <a:r>
              <a:rPr lang="en-US" sz="2000" dirty="0" err="1">
                <a:latin typeface="+mn-lt"/>
              </a:rPr>
              <a:t>tráfego</a:t>
            </a:r>
            <a:r>
              <a:rPr lang="en-US" sz="2000" dirty="0">
                <a:latin typeface="+mn-lt"/>
              </a:rPr>
              <a:t> normal dos </a:t>
            </a:r>
            <a:r>
              <a:rPr lang="en-US" sz="2000" dirty="0" err="1">
                <a:latin typeface="+mn-lt"/>
              </a:rPr>
              <a:t>veículos</a:t>
            </a:r>
            <a:r>
              <a:rPr lang="en-US" sz="2000" dirty="0">
                <a:latin typeface="+mn-lt"/>
              </a:rPr>
              <a:t>, que </a:t>
            </a:r>
            <a:r>
              <a:rPr lang="en-US" sz="2000" dirty="0" err="1">
                <a:latin typeface="+mn-lt"/>
              </a:rPr>
              <a:t>pode</a:t>
            </a:r>
            <a:r>
              <a:rPr lang="en-US" sz="2000" dirty="0">
                <a:latin typeface="+mn-lt"/>
              </a:rPr>
              <a:t> ser </a:t>
            </a:r>
            <a:r>
              <a:rPr lang="en-US" sz="2000" dirty="0" err="1">
                <a:latin typeface="+mn-lt"/>
              </a:rPr>
              <a:t>subdividida</a:t>
            </a:r>
            <a:r>
              <a:rPr lang="en-US" sz="2000" dirty="0">
                <a:latin typeface="+mn-lt"/>
              </a:rPr>
              <a:t> </a:t>
            </a:r>
            <a:r>
              <a:rPr lang="en-US" sz="2000" dirty="0" err="1">
                <a:latin typeface="+mn-lt"/>
              </a:rPr>
              <a:t>em</a:t>
            </a:r>
            <a:r>
              <a:rPr lang="en-US" sz="2000" dirty="0">
                <a:latin typeface="+mn-lt"/>
              </a:rPr>
              <a:t> </a:t>
            </a:r>
            <a:r>
              <a:rPr lang="en-US" sz="2000" dirty="0" err="1">
                <a:latin typeface="+mn-lt"/>
              </a:rPr>
              <a:t>faixas</a:t>
            </a:r>
            <a:r>
              <a:rPr lang="en-US" sz="2000" dirty="0">
                <a:latin typeface="+mn-lt"/>
              </a:rPr>
              <a:t>;</a:t>
            </a:r>
          </a:p>
          <a:p>
            <a:pPr indent="-182880" defTabSz="914400" eaLnBrk="1" hangingPunct="1">
              <a:lnSpc>
                <a:spcPct val="90000"/>
              </a:lnSpc>
              <a:buClr>
                <a:schemeClr val="tx1">
                  <a:lumMod val="85000"/>
                  <a:lumOff val="15000"/>
                </a:schemeClr>
              </a:buClr>
              <a:buFont typeface="Garamond" pitchFamily="18" charset="0"/>
              <a:buChar char="◦"/>
            </a:pPr>
            <a:endParaRPr lang="en-US" sz="2000" dirty="0">
              <a:latin typeface="+mn-lt"/>
            </a:endParaRPr>
          </a:p>
          <a:p>
            <a:pPr indent="-182880" defTabSz="914400" eaLnBrk="1" hangingPunct="1">
              <a:lnSpc>
                <a:spcPct val="90000"/>
              </a:lnSpc>
              <a:buClr>
                <a:schemeClr val="tx1">
                  <a:lumMod val="85000"/>
                  <a:lumOff val="15000"/>
                </a:schemeClr>
              </a:buClr>
              <a:buFont typeface="Garamond" pitchFamily="18" charset="0"/>
              <a:buChar char="◦"/>
            </a:pPr>
            <a:r>
              <a:rPr lang="en-US" sz="2000" dirty="0">
                <a:latin typeface="+mn-lt"/>
              </a:rPr>
              <a:t>- </a:t>
            </a:r>
            <a:r>
              <a:rPr lang="en-US" sz="2000" dirty="0" err="1">
                <a:latin typeface="+mn-lt"/>
              </a:rPr>
              <a:t>Acostamento</a:t>
            </a:r>
            <a:r>
              <a:rPr lang="en-US" sz="2000" dirty="0">
                <a:latin typeface="+mn-lt"/>
              </a:rPr>
              <a:t>: </a:t>
            </a:r>
            <a:r>
              <a:rPr lang="en-US" sz="2000" dirty="0" err="1">
                <a:latin typeface="+mn-lt"/>
              </a:rPr>
              <a:t>largura</a:t>
            </a:r>
            <a:r>
              <a:rPr lang="en-US" sz="2000" dirty="0">
                <a:latin typeface="+mn-lt"/>
              </a:rPr>
              <a:t> </a:t>
            </a:r>
            <a:r>
              <a:rPr lang="en-US" sz="2000" dirty="0" err="1">
                <a:latin typeface="+mn-lt"/>
              </a:rPr>
              <a:t>adicional</a:t>
            </a:r>
            <a:r>
              <a:rPr lang="en-US" sz="2000" dirty="0">
                <a:latin typeface="+mn-lt"/>
              </a:rPr>
              <a:t> à </a:t>
            </a:r>
            <a:r>
              <a:rPr lang="en-US" sz="2000" dirty="0" err="1">
                <a:latin typeface="+mn-lt"/>
              </a:rPr>
              <a:t>pista</a:t>
            </a:r>
            <a:r>
              <a:rPr lang="en-US" sz="2000" dirty="0">
                <a:latin typeface="+mn-lt"/>
              </a:rPr>
              <a:t> de </a:t>
            </a:r>
            <a:r>
              <a:rPr lang="en-US" sz="2000" dirty="0" err="1">
                <a:latin typeface="+mn-lt"/>
              </a:rPr>
              <a:t>rolamento</a:t>
            </a:r>
            <a:r>
              <a:rPr lang="en-US" sz="2000" dirty="0">
                <a:latin typeface="+mn-lt"/>
              </a:rPr>
              <a:t>, </a:t>
            </a:r>
            <a:r>
              <a:rPr lang="en-US" sz="2000" dirty="0" err="1">
                <a:latin typeface="+mn-lt"/>
              </a:rPr>
              <a:t>destinada</a:t>
            </a:r>
            <a:r>
              <a:rPr lang="en-US" sz="2000" dirty="0">
                <a:latin typeface="+mn-lt"/>
              </a:rPr>
              <a:t> à </a:t>
            </a:r>
            <a:r>
              <a:rPr lang="en-US" sz="2000" dirty="0" err="1">
                <a:latin typeface="+mn-lt"/>
              </a:rPr>
              <a:t>utilização</a:t>
            </a:r>
            <a:r>
              <a:rPr lang="en-US" sz="2000" dirty="0">
                <a:latin typeface="+mn-lt"/>
              </a:rPr>
              <a:t> </a:t>
            </a:r>
            <a:r>
              <a:rPr lang="en-US" sz="2000" dirty="0" err="1">
                <a:latin typeface="+mn-lt"/>
              </a:rPr>
              <a:t>pelos</a:t>
            </a:r>
            <a:r>
              <a:rPr lang="en-US" sz="2000" dirty="0">
                <a:latin typeface="+mn-lt"/>
              </a:rPr>
              <a:t> </a:t>
            </a:r>
            <a:r>
              <a:rPr lang="en-US" sz="2000" dirty="0" err="1">
                <a:latin typeface="+mn-lt"/>
              </a:rPr>
              <a:t>veículos</a:t>
            </a:r>
            <a:r>
              <a:rPr lang="en-US" sz="2000" dirty="0">
                <a:latin typeface="+mn-lt"/>
              </a:rPr>
              <a:t> </a:t>
            </a:r>
            <a:r>
              <a:rPr lang="en-US" sz="2000" dirty="0" err="1">
                <a:latin typeface="+mn-lt"/>
              </a:rPr>
              <a:t>em</a:t>
            </a:r>
            <a:r>
              <a:rPr lang="en-US" sz="2000" dirty="0">
                <a:latin typeface="+mn-lt"/>
              </a:rPr>
              <a:t> </a:t>
            </a:r>
            <a:r>
              <a:rPr lang="en-US" sz="2000" dirty="0" err="1">
                <a:latin typeface="+mn-lt"/>
              </a:rPr>
              <a:t>casos</a:t>
            </a:r>
            <a:r>
              <a:rPr lang="en-US" sz="2000" dirty="0">
                <a:latin typeface="+mn-lt"/>
              </a:rPr>
              <a:t> de </a:t>
            </a:r>
            <a:r>
              <a:rPr lang="en-US" sz="2000" dirty="0" err="1">
                <a:latin typeface="+mn-lt"/>
              </a:rPr>
              <a:t>emergência</a:t>
            </a:r>
            <a:r>
              <a:rPr lang="en-US" sz="2000" dirty="0">
                <a:latin typeface="+mn-lt"/>
              </a:rPr>
              <a:t>;</a:t>
            </a:r>
          </a:p>
        </p:txBody>
      </p:sp>
      <p:sp>
        <p:nvSpPr>
          <p:cNvPr id="2" name="Espaço Reservado para Número de Slide 1"/>
          <p:cNvSpPr>
            <a:spLocks noGrp="1"/>
          </p:cNvSpPr>
          <p:nvPr>
            <p:ph type="sldNum" sz="quarter" idx="12"/>
          </p:nvPr>
        </p:nvSpPr>
        <p:spPr>
          <a:xfrm>
            <a:off x="10469880" y="6307672"/>
            <a:ext cx="1463040" cy="274320"/>
          </a:xfrm>
        </p:spPr>
        <p:txBody>
          <a:bodyPr vert="horz" lIns="91440" tIns="45720" rIns="91440" bIns="45720" rtlCol="0" anchor="b">
            <a:normAutofit/>
          </a:bodyPr>
          <a:lstStyle/>
          <a:p>
            <a:pPr defTabSz="914400">
              <a:spcAft>
                <a:spcPts val="600"/>
              </a:spcAft>
              <a:defRPr/>
            </a:pPr>
            <a:fld id="{68516458-21DE-4B10-80D6-11475294CF1E}" type="slidenum">
              <a:rPr lang="en-US"/>
              <a:pPr defTabSz="914400">
                <a:spcAft>
                  <a:spcPts val="600"/>
                </a:spcAft>
                <a:defRPr/>
              </a:pPr>
              <a:t>62</a:t>
            </a:fld>
            <a:endParaRPr lang="en-US"/>
          </a:p>
        </p:txBody>
      </p:sp>
    </p:spTree>
    <p:extLst>
      <p:ext uri="{BB962C8B-B14F-4D97-AF65-F5344CB8AC3E}">
        <p14:creationId xmlns:p14="http://schemas.microsoft.com/office/powerpoint/2010/main" val="11826963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A0D70C8A-A50E-4B41-86A2-E2F855812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74" name="Rectangle 73">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6" name="Rectangle 75">
            <a:extLst>
              <a:ext uri="{FF2B5EF4-FFF2-40B4-BE49-F238E27FC236}">
                <a16:creationId xmlns:a16="http://schemas.microsoft.com/office/drawing/2014/main" id="{51A4F4A1-146B-4D29-852A-F60996679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Rectangle 77">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80" name="Rectangle 79">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noFill/>
          <a:ln w="6350" cap="sq" cmpd="sng" algn="ctr">
            <a:solidFill>
              <a:schemeClr val="tx1">
                <a:lumMod val="75000"/>
                <a:lumOff val="25000"/>
              </a:schemeClr>
            </a:solidFill>
            <a:prstDash val="solid"/>
            <a:miter lim="800000"/>
          </a:ln>
          <a:effectLst/>
        </p:spPr>
      </p:sp>
      <p:sp>
        <p:nvSpPr>
          <p:cNvPr id="6146" name="Title 1"/>
          <p:cNvSpPr>
            <a:spLocks noGrp="1"/>
          </p:cNvSpPr>
          <p:nvPr>
            <p:ph type="title"/>
          </p:nvPr>
        </p:nvSpPr>
        <p:spPr>
          <a:xfrm>
            <a:off x="3844616" y="881210"/>
            <a:ext cx="7417925" cy="1517035"/>
          </a:xfrm>
        </p:spPr>
        <p:txBody>
          <a:bodyPr vert="horz" lIns="91440" tIns="45720" rIns="91440" bIns="45720" rtlCol="0" anchor="ctr">
            <a:normAutofit/>
          </a:bodyPr>
          <a:lstStyle/>
          <a:p>
            <a:r>
              <a:rPr lang="en-US" altLang="pt-BR" b="1">
                <a:solidFill>
                  <a:schemeClr val="tx1">
                    <a:lumMod val="75000"/>
                    <a:lumOff val="25000"/>
                  </a:schemeClr>
                </a:solidFill>
              </a:rPr>
              <a:t>CLASSIFICAÇÕES</a:t>
            </a:r>
          </a:p>
        </p:txBody>
      </p:sp>
      <p:sp>
        <p:nvSpPr>
          <p:cNvPr id="6147" name="TextBox 2"/>
          <p:cNvSpPr txBox="1">
            <a:spLocks noChangeArrowheads="1"/>
          </p:cNvSpPr>
          <p:nvPr/>
        </p:nvSpPr>
        <p:spPr bwMode="auto">
          <a:xfrm>
            <a:off x="3844616" y="2626840"/>
            <a:ext cx="7245103" cy="313177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lnSpcReduction="10000"/>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indent="-182880"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pt-BR" sz="2000" dirty="0">
                <a:solidFill>
                  <a:schemeClr val="tx1">
                    <a:lumMod val="75000"/>
                    <a:lumOff val="25000"/>
                  </a:schemeClr>
                </a:solidFill>
                <a:latin typeface="+mn-lt"/>
              </a:rPr>
              <a:t>Defensa: elemento de proteção aos veículos, colocado lateralmente ao acostamento;</a:t>
            </a:r>
          </a:p>
          <a:p>
            <a:pPr indent="-182880"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pt-BR" sz="2000" dirty="0">
                <a:solidFill>
                  <a:schemeClr val="tx1">
                    <a:lumMod val="75000"/>
                    <a:lumOff val="25000"/>
                  </a:schemeClr>
                </a:solidFill>
                <a:latin typeface="+mn-lt"/>
              </a:rPr>
              <a:t>Passeio: largura adicional destinada exclusivamente ao tráfego de pedestres;</a:t>
            </a:r>
          </a:p>
          <a:p>
            <a:pPr indent="-182880"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pt-BR" sz="2000" dirty="0">
                <a:solidFill>
                  <a:schemeClr val="tx1">
                    <a:lumMod val="75000"/>
                    <a:lumOff val="25000"/>
                  </a:schemeClr>
                </a:solidFill>
                <a:latin typeface="+mn-lt"/>
              </a:rPr>
              <a:t>Guarda-roda: elemento destinado a impedir a invasão dos passeios pelos veículos;</a:t>
            </a:r>
          </a:p>
          <a:p>
            <a:pPr indent="-182880"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pt-BR" sz="2000" dirty="0">
                <a:solidFill>
                  <a:schemeClr val="tx1">
                    <a:lumMod val="75000"/>
                    <a:lumOff val="25000"/>
                  </a:schemeClr>
                </a:solidFill>
                <a:latin typeface="+mn-lt"/>
              </a:rPr>
              <a:t>Guarda-corpo: elemento de proteção aos pedestres. </a:t>
            </a:r>
          </a:p>
          <a:p>
            <a:pPr indent="-182880"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pt-BR" altLang="pt-BR" sz="2000" dirty="0">
                <a:solidFill>
                  <a:schemeClr val="tx1">
                    <a:lumMod val="75000"/>
                    <a:lumOff val="25000"/>
                  </a:schemeClr>
                </a:solidFill>
                <a:latin typeface="+mn-lt"/>
              </a:rPr>
              <a:t>Comprimento da ponte (ou vão total): distância, medida horizontalmente segundo o eixo longitudinal, entre as seções extremas da ponte;</a:t>
            </a:r>
          </a:p>
          <a:p>
            <a:pPr indent="-182880" defTabSz="914400" eaLnBrk="1" hangingPunct="1">
              <a:lnSpc>
                <a:spcPct val="90000"/>
              </a:lnSpc>
              <a:spcBef>
                <a:spcPct val="0"/>
              </a:spcBef>
              <a:spcAft>
                <a:spcPts val="600"/>
              </a:spcAft>
              <a:buClr>
                <a:schemeClr val="tx1">
                  <a:lumMod val="85000"/>
                  <a:lumOff val="15000"/>
                </a:schemeClr>
              </a:buClr>
              <a:buFont typeface="Garamond" pitchFamily="18" charset="0"/>
              <a:buChar char="◦"/>
            </a:pPr>
            <a:endParaRPr lang="en-US" altLang="pt-BR" sz="2000" b="1" dirty="0">
              <a:solidFill>
                <a:schemeClr val="tx1">
                  <a:lumMod val="75000"/>
                  <a:lumOff val="25000"/>
                </a:schemeClr>
              </a:solidFill>
              <a:latin typeface="+mn-lt"/>
            </a:endParaRPr>
          </a:p>
        </p:txBody>
      </p:sp>
      <p:sp>
        <p:nvSpPr>
          <p:cNvPr id="2" name="Espaço Reservado para Número de Slide 1"/>
          <p:cNvSpPr>
            <a:spLocks noGrp="1"/>
          </p:cNvSpPr>
          <p:nvPr>
            <p:ph type="sldNum" sz="quarter" idx="12"/>
          </p:nvPr>
        </p:nvSpPr>
        <p:spPr>
          <a:xfrm>
            <a:off x="10388952" y="5872366"/>
            <a:ext cx="548640" cy="274320"/>
          </a:xfrm>
        </p:spPr>
        <p:txBody>
          <a:bodyPr vert="horz" lIns="91440" tIns="45720" rIns="91440" bIns="45720" rtlCol="0" anchor="b">
            <a:normAutofit/>
          </a:bodyPr>
          <a:lstStyle/>
          <a:p>
            <a:pPr>
              <a:spcAft>
                <a:spcPts val="600"/>
              </a:spcAft>
              <a:defRPr/>
            </a:pPr>
            <a:fld id="{68516458-21DE-4B10-80D6-11475294CF1E}" type="slidenum">
              <a:rPr lang="en-US" kern="1200">
                <a:solidFill>
                  <a:schemeClr val="tx1"/>
                </a:solidFill>
                <a:latin typeface="+mn-lt"/>
                <a:ea typeface="+mn-ea"/>
                <a:cs typeface="+mn-cs"/>
              </a:rPr>
              <a:pPr>
                <a:spcAft>
                  <a:spcPts val="600"/>
                </a:spcAft>
                <a:defRPr/>
              </a:pPr>
              <a:t>63</a:t>
            </a:fld>
            <a:endParaRPr lang="en-US" kern="1200">
              <a:solidFill>
                <a:schemeClr val="tx1"/>
              </a:solidFill>
              <a:latin typeface="+mn-lt"/>
              <a:ea typeface="+mn-ea"/>
              <a:cs typeface="+mn-cs"/>
            </a:endParaRPr>
          </a:p>
        </p:txBody>
      </p:sp>
    </p:spTree>
    <p:extLst>
      <p:ext uri="{BB962C8B-B14F-4D97-AF65-F5344CB8AC3E}">
        <p14:creationId xmlns:p14="http://schemas.microsoft.com/office/powerpoint/2010/main" val="30309647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A0D70C8A-A50E-4B41-86A2-E2F855812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74" name="Rectangle 73">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6" name="Rectangle 75">
            <a:extLst>
              <a:ext uri="{FF2B5EF4-FFF2-40B4-BE49-F238E27FC236}">
                <a16:creationId xmlns:a16="http://schemas.microsoft.com/office/drawing/2014/main" id="{51A4F4A1-146B-4D29-852A-F60996679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Rectangle 77">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80" name="Rectangle 79">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noFill/>
          <a:ln w="6350" cap="sq" cmpd="sng" algn="ctr">
            <a:solidFill>
              <a:schemeClr val="tx1">
                <a:lumMod val="75000"/>
                <a:lumOff val="25000"/>
              </a:schemeClr>
            </a:solidFill>
            <a:prstDash val="solid"/>
            <a:miter lim="800000"/>
          </a:ln>
          <a:effectLst/>
        </p:spPr>
      </p:sp>
      <p:sp>
        <p:nvSpPr>
          <p:cNvPr id="6146" name="Title 1"/>
          <p:cNvSpPr>
            <a:spLocks noGrp="1"/>
          </p:cNvSpPr>
          <p:nvPr>
            <p:ph type="title"/>
          </p:nvPr>
        </p:nvSpPr>
        <p:spPr>
          <a:xfrm>
            <a:off x="3844616" y="881210"/>
            <a:ext cx="7417925" cy="1517035"/>
          </a:xfrm>
        </p:spPr>
        <p:txBody>
          <a:bodyPr vert="horz" lIns="91440" tIns="45720" rIns="91440" bIns="45720" rtlCol="0" anchor="ctr">
            <a:normAutofit/>
          </a:bodyPr>
          <a:lstStyle/>
          <a:p>
            <a:r>
              <a:rPr lang="en-US" altLang="pt-BR" b="1">
                <a:solidFill>
                  <a:schemeClr val="tx1">
                    <a:lumMod val="75000"/>
                    <a:lumOff val="25000"/>
                  </a:schemeClr>
                </a:solidFill>
              </a:rPr>
              <a:t>CLASSIFICAÇÕES</a:t>
            </a:r>
          </a:p>
        </p:txBody>
      </p:sp>
      <p:sp>
        <p:nvSpPr>
          <p:cNvPr id="6147" name="TextBox 2"/>
          <p:cNvSpPr txBox="1">
            <a:spLocks noChangeArrowheads="1"/>
          </p:cNvSpPr>
          <p:nvPr/>
        </p:nvSpPr>
        <p:spPr bwMode="auto">
          <a:xfrm>
            <a:off x="3844616" y="2626840"/>
            <a:ext cx="7245103" cy="313177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indent="-182880"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en-US" altLang="pt-BR" dirty="0">
                <a:solidFill>
                  <a:schemeClr val="tx1">
                    <a:lumMod val="75000"/>
                    <a:lumOff val="25000"/>
                  </a:schemeClr>
                </a:solidFill>
                <a:latin typeface="+mn-lt"/>
              </a:rPr>
              <a:t>Segundo a </a:t>
            </a:r>
            <a:r>
              <a:rPr lang="en-US" altLang="pt-BR" u="sng" dirty="0" err="1">
                <a:solidFill>
                  <a:schemeClr val="tx1">
                    <a:lumMod val="75000"/>
                    <a:lumOff val="25000"/>
                  </a:schemeClr>
                </a:solidFill>
                <a:latin typeface="+mn-lt"/>
              </a:rPr>
              <a:t>mobilidade</a:t>
            </a:r>
            <a:r>
              <a:rPr lang="en-US" altLang="pt-BR" u="sng" dirty="0">
                <a:solidFill>
                  <a:schemeClr val="tx1">
                    <a:lumMod val="75000"/>
                    <a:lumOff val="25000"/>
                  </a:schemeClr>
                </a:solidFill>
                <a:latin typeface="+mn-lt"/>
              </a:rPr>
              <a:t> dos </a:t>
            </a:r>
            <a:r>
              <a:rPr lang="en-US" altLang="pt-BR" u="sng" dirty="0" err="1">
                <a:solidFill>
                  <a:schemeClr val="tx1">
                    <a:lumMod val="75000"/>
                    <a:lumOff val="25000"/>
                  </a:schemeClr>
                </a:solidFill>
                <a:latin typeface="+mn-lt"/>
              </a:rPr>
              <a:t>tramos</a:t>
            </a:r>
            <a:r>
              <a:rPr lang="en-US" altLang="pt-BR" dirty="0">
                <a:solidFill>
                  <a:schemeClr val="tx1">
                    <a:lumMod val="75000"/>
                    <a:lumOff val="25000"/>
                  </a:schemeClr>
                </a:solidFill>
                <a:latin typeface="+mn-lt"/>
              </a:rPr>
              <a:t>:</a:t>
            </a:r>
          </a:p>
          <a:p>
            <a:pPr indent="-182880" defTabSz="914400" eaLnBrk="1" hangingPunct="1">
              <a:lnSpc>
                <a:spcPct val="90000"/>
              </a:lnSpc>
              <a:spcBef>
                <a:spcPct val="0"/>
              </a:spcBef>
              <a:spcAft>
                <a:spcPts val="600"/>
              </a:spcAft>
              <a:buClr>
                <a:schemeClr val="tx1">
                  <a:lumMod val="85000"/>
                  <a:lumOff val="15000"/>
                </a:schemeClr>
              </a:buClr>
              <a:buFont typeface="Garamond" pitchFamily="18" charset="0"/>
              <a:buChar char="◦"/>
            </a:pPr>
            <a:endParaRPr lang="en-US" altLang="pt-BR" dirty="0">
              <a:solidFill>
                <a:schemeClr val="tx1">
                  <a:lumMod val="75000"/>
                  <a:lumOff val="25000"/>
                </a:schemeClr>
              </a:solidFill>
              <a:latin typeface="+mn-lt"/>
            </a:endParaRPr>
          </a:p>
          <a:p>
            <a:pPr indent="-182880"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en-US" altLang="pt-BR" dirty="0" err="1">
                <a:solidFill>
                  <a:schemeClr val="tx1">
                    <a:lumMod val="75000"/>
                    <a:lumOff val="25000"/>
                  </a:schemeClr>
                </a:solidFill>
                <a:latin typeface="+mn-lt"/>
              </a:rPr>
              <a:t>Basculante</a:t>
            </a:r>
            <a:r>
              <a:rPr lang="en-US" altLang="pt-BR" dirty="0">
                <a:solidFill>
                  <a:schemeClr val="tx1">
                    <a:lumMod val="75000"/>
                    <a:lumOff val="25000"/>
                  </a:schemeClr>
                </a:solidFill>
                <a:latin typeface="+mn-lt"/>
              </a:rPr>
              <a:t>;</a:t>
            </a:r>
          </a:p>
          <a:p>
            <a:pPr indent="-182880"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en-US" altLang="pt-BR" dirty="0" err="1">
                <a:solidFill>
                  <a:schemeClr val="tx1">
                    <a:lumMod val="75000"/>
                    <a:lumOff val="25000"/>
                  </a:schemeClr>
                </a:solidFill>
                <a:latin typeface="+mn-lt"/>
              </a:rPr>
              <a:t>Levadiça</a:t>
            </a:r>
            <a:r>
              <a:rPr lang="en-US" altLang="pt-BR" dirty="0">
                <a:solidFill>
                  <a:schemeClr val="tx1">
                    <a:lumMod val="75000"/>
                    <a:lumOff val="25000"/>
                  </a:schemeClr>
                </a:solidFill>
                <a:latin typeface="+mn-lt"/>
              </a:rPr>
              <a:t>;</a:t>
            </a:r>
          </a:p>
          <a:p>
            <a:pPr indent="-182880" defTabSz="914400" eaLnBrk="1" hangingPunct="1">
              <a:lnSpc>
                <a:spcPct val="90000"/>
              </a:lnSpc>
              <a:spcBef>
                <a:spcPct val="0"/>
              </a:spcBef>
              <a:spcAft>
                <a:spcPts val="600"/>
              </a:spcAft>
              <a:buClr>
                <a:schemeClr val="tx1">
                  <a:lumMod val="85000"/>
                  <a:lumOff val="15000"/>
                </a:schemeClr>
              </a:buClr>
              <a:buFont typeface="Garamond" pitchFamily="18" charset="0"/>
              <a:buChar char="◦"/>
            </a:pPr>
            <a:r>
              <a:rPr lang="en-US" altLang="pt-BR" dirty="0" err="1">
                <a:solidFill>
                  <a:schemeClr val="tx1">
                    <a:lumMod val="75000"/>
                    <a:lumOff val="25000"/>
                  </a:schemeClr>
                </a:solidFill>
                <a:latin typeface="+mn-lt"/>
              </a:rPr>
              <a:t>Giratória</a:t>
            </a:r>
            <a:r>
              <a:rPr lang="en-US" altLang="pt-BR" dirty="0">
                <a:solidFill>
                  <a:schemeClr val="tx1">
                    <a:lumMod val="75000"/>
                    <a:lumOff val="25000"/>
                  </a:schemeClr>
                </a:solidFill>
                <a:latin typeface="+mn-lt"/>
              </a:rPr>
              <a:t>.</a:t>
            </a:r>
          </a:p>
        </p:txBody>
      </p:sp>
      <p:sp>
        <p:nvSpPr>
          <p:cNvPr id="2" name="Espaço Reservado para Número de Slide 1"/>
          <p:cNvSpPr>
            <a:spLocks noGrp="1"/>
          </p:cNvSpPr>
          <p:nvPr>
            <p:ph type="sldNum" sz="quarter" idx="12"/>
          </p:nvPr>
        </p:nvSpPr>
        <p:spPr>
          <a:xfrm>
            <a:off x="10388952" y="5872366"/>
            <a:ext cx="548640" cy="274320"/>
          </a:xfrm>
        </p:spPr>
        <p:txBody>
          <a:bodyPr vert="horz" lIns="91440" tIns="45720" rIns="91440" bIns="45720" rtlCol="0" anchor="b">
            <a:normAutofit/>
          </a:bodyPr>
          <a:lstStyle/>
          <a:p>
            <a:pPr>
              <a:spcAft>
                <a:spcPts val="600"/>
              </a:spcAft>
              <a:defRPr/>
            </a:pPr>
            <a:fld id="{68516458-21DE-4B10-80D6-11475294CF1E}" type="slidenum">
              <a:rPr lang="en-US" kern="1200">
                <a:solidFill>
                  <a:schemeClr val="tx1"/>
                </a:solidFill>
                <a:latin typeface="+mn-lt"/>
                <a:ea typeface="+mn-ea"/>
                <a:cs typeface="+mn-cs"/>
              </a:rPr>
              <a:pPr>
                <a:spcAft>
                  <a:spcPts val="600"/>
                </a:spcAft>
                <a:defRPr/>
              </a:pPr>
              <a:t>64</a:t>
            </a:fld>
            <a:endParaRPr lang="en-US" kern="1200">
              <a:solidFill>
                <a:schemeClr val="tx1"/>
              </a:solidFill>
              <a:latin typeface="+mn-lt"/>
              <a:ea typeface="+mn-ea"/>
              <a:cs typeface="+mn-c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8F54E216-74CA-49EC-81A4-592AEFE506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93" name="Rectangle 192">
            <a:extLst>
              <a:ext uri="{FF2B5EF4-FFF2-40B4-BE49-F238E27FC236}">
                <a16:creationId xmlns:a16="http://schemas.microsoft.com/office/drawing/2014/main" id="{1DBCC6C4-56D3-4F18-8642-B083630B2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94" name="Rectangle 193">
            <a:extLst>
              <a:ext uri="{FF2B5EF4-FFF2-40B4-BE49-F238E27FC236}">
                <a16:creationId xmlns:a16="http://schemas.microsoft.com/office/drawing/2014/main" id="{AA9A53CB-2664-4EDA-ACC7-C1082E5BE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95" name="Rectangle 194">
            <a:extLst>
              <a:ext uri="{FF2B5EF4-FFF2-40B4-BE49-F238E27FC236}">
                <a16:creationId xmlns:a16="http://schemas.microsoft.com/office/drawing/2014/main" id="{460C0EEC-7BE6-42CF-89CF-972623599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96" name="Group 195">
            <a:extLst>
              <a:ext uri="{FF2B5EF4-FFF2-40B4-BE49-F238E27FC236}">
                <a16:creationId xmlns:a16="http://schemas.microsoft.com/office/drawing/2014/main" id="{FB34CFEC-D348-44B1-976E-577CB18941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197" name="Straight Connector 196">
              <a:extLst>
                <a:ext uri="{FF2B5EF4-FFF2-40B4-BE49-F238E27FC236}">
                  <a16:creationId xmlns:a16="http://schemas.microsoft.com/office/drawing/2014/main" id="{20458342-5863-4424-A6E3-A9AFA6337E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CCA2E31E-7FB1-4FD0-BE7E-F888228AA6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44D1846C-BF42-4B54-965F-62FC81CD55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00" name="Rectangle 199">
            <a:extLst>
              <a:ext uri="{FF2B5EF4-FFF2-40B4-BE49-F238E27FC236}">
                <a16:creationId xmlns:a16="http://schemas.microsoft.com/office/drawing/2014/main" id="{6A5F9A82-294C-421A-BB12-6EF8F79E9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01" name="Rectangle 200">
            <a:extLst>
              <a:ext uri="{FF2B5EF4-FFF2-40B4-BE49-F238E27FC236}">
                <a16:creationId xmlns:a16="http://schemas.microsoft.com/office/drawing/2014/main" id="{F8DC6E2B-E5D1-4C72-B4EC-2ED9C08F77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noFill/>
          <a:ln w="6350" cap="sq" cmpd="sng" algn="ctr">
            <a:solidFill>
              <a:schemeClr val="tx1">
                <a:lumMod val="75000"/>
                <a:lumOff val="25000"/>
              </a:schemeClr>
            </a:solidFill>
            <a:prstDash val="solid"/>
            <a:miter lim="800000"/>
          </a:ln>
          <a:effectLst/>
        </p:spPr>
      </p:sp>
      <p:sp>
        <p:nvSpPr>
          <p:cNvPr id="5" name="Título 4">
            <a:extLst>
              <a:ext uri="{FF2B5EF4-FFF2-40B4-BE49-F238E27FC236}">
                <a16:creationId xmlns:a16="http://schemas.microsoft.com/office/drawing/2014/main" id="{544A1E2D-83DA-4024-ACF8-673ED139882A}"/>
              </a:ext>
            </a:extLst>
          </p:cNvPr>
          <p:cNvSpPr>
            <a:spLocks noGrp="1"/>
          </p:cNvSpPr>
          <p:nvPr>
            <p:ph type="title"/>
          </p:nvPr>
        </p:nvSpPr>
        <p:spPr>
          <a:xfrm>
            <a:off x="1241170" y="3726485"/>
            <a:ext cx="9732773" cy="1465112"/>
          </a:xfrm>
        </p:spPr>
        <p:txBody>
          <a:bodyPr vert="horz" lIns="91440" tIns="45720" rIns="91440" bIns="45720" rtlCol="0" anchor="ctr">
            <a:normAutofit/>
          </a:bodyPr>
          <a:lstStyle/>
          <a:p>
            <a:pPr algn="ctr">
              <a:lnSpc>
                <a:spcPct val="83000"/>
              </a:lnSpc>
            </a:pPr>
            <a:r>
              <a:rPr lang="en-US" altLang="pt-BR" sz="6000" cap="all" spc="-100"/>
              <a:t>Basculante</a:t>
            </a:r>
            <a:endParaRPr lang="en-US" altLang="pt-BR" sz="6000" cap="all" spc="-100" dirty="0"/>
          </a:p>
        </p:txBody>
      </p:sp>
      <p:pic>
        <p:nvPicPr>
          <p:cNvPr id="6" name="Picture 6" descr="http://mapadelondres.org/wp-content/uploads/2011/03/s12.jpg">
            <a:extLst>
              <a:ext uri="{FF2B5EF4-FFF2-40B4-BE49-F238E27FC236}">
                <a16:creationId xmlns:a16="http://schemas.microsoft.com/office/drawing/2014/main" id="{98C53F1D-2EDA-49EF-BE4E-A7DDCFE788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10" r="10509" b="-1"/>
          <a:stretch/>
        </p:blipFill>
        <p:spPr bwMode="auto">
          <a:xfrm>
            <a:off x="616739" y="617981"/>
            <a:ext cx="3542470" cy="29938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4.bp.blogspot.com/-kmGhAHbIl9c/ULj9J0pWImI/AAAAAAAAFbY/nhz3oGpMa0g/s1600/ponte+1.jpg"/>
          <p:cNvPicPr>
            <a:picLocks noChangeAspect="1" noChangeArrowheads="1"/>
          </p:cNvPicPr>
          <p:nvPr/>
        </p:nvPicPr>
        <p:blipFill rotWithShape="1">
          <a:blip r:embed="rId4">
            <a:extLst>
              <a:ext uri="{28A0092B-C50C-407E-A947-70E740481C1C}">
                <a14:useLocalDpi xmlns:a14="http://schemas.microsoft.com/office/drawing/2010/main" val="0"/>
              </a:ext>
            </a:extLst>
          </a:blip>
          <a:srcRect l="9936" r="1325" b="3"/>
          <a:stretch/>
        </p:blipFill>
        <p:spPr bwMode="auto">
          <a:xfrm>
            <a:off x="4322759" y="617981"/>
            <a:ext cx="3542471" cy="2993899"/>
          </a:xfrm>
          <a:prstGeom prst="rect">
            <a:avLst/>
          </a:prstGeom>
          <a:noFill/>
          <a:extLst>
            <a:ext uri="{909E8E84-426E-40DD-AFC4-6F175D3DCCD1}">
              <a14:hiddenFill xmlns:a14="http://schemas.microsoft.com/office/drawing/2010/main">
                <a:solidFill>
                  <a:srgbClr val="FFFFFF"/>
                </a:solidFill>
              </a14:hiddenFill>
            </a:ext>
          </a:extLst>
        </p:spPr>
      </p:pic>
      <p:sp>
        <p:nvSpPr>
          <p:cNvPr id="202" name="Rectangle 201">
            <a:extLst>
              <a:ext uri="{FF2B5EF4-FFF2-40B4-BE49-F238E27FC236}">
                <a16:creationId xmlns:a16="http://schemas.microsoft.com/office/drawing/2014/main" id="{248230BB-A9F6-4BE0-AB28-C61352ACD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446824"/>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03" name="Straight Connector 202">
            <a:extLst>
              <a:ext uri="{FF2B5EF4-FFF2-40B4-BE49-F238E27FC236}">
                <a16:creationId xmlns:a16="http://schemas.microsoft.com/office/drawing/2014/main" id="{2F4E41A4-01DC-44E3-9D9F-4F4B48FD7DA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446823"/>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343EA589-0E7D-418E-A072-AD9CAEC7C3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446823"/>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065AC948-523F-4767-B790-B505099B7A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092118"/>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1028" name="Picture 4" descr="http://4.bp.blogspot.com/-T3ZqdXQqWfo/ULj9NdllkDI/AAAAAAAAFb4/ZNAh9UFTaJs/s1600/ponte+3.jpg"/>
          <p:cNvPicPr>
            <a:picLocks noChangeAspect="1" noChangeArrowheads="1"/>
          </p:cNvPicPr>
          <p:nvPr/>
        </p:nvPicPr>
        <p:blipFill rotWithShape="1">
          <a:blip r:embed="rId5">
            <a:extLst>
              <a:ext uri="{28A0092B-C50C-407E-A947-70E740481C1C}">
                <a14:useLocalDpi xmlns:a14="http://schemas.microsoft.com/office/drawing/2010/main" val="0"/>
              </a:ext>
            </a:extLst>
          </a:blip>
          <a:srcRect l="2075" r="9186" b="3"/>
          <a:stretch/>
        </p:blipFill>
        <p:spPr bwMode="auto">
          <a:xfrm>
            <a:off x="8028779" y="617981"/>
            <a:ext cx="3542471" cy="2993899"/>
          </a:xfrm>
          <a:prstGeom prst="rect">
            <a:avLst/>
          </a:prstGeom>
          <a:noFill/>
          <a:extLst>
            <a:ext uri="{909E8E84-426E-40DD-AFC4-6F175D3DCCD1}">
              <a14:hiddenFill xmlns:a14="http://schemas.microsoft.com/office/drawing/2010/main">
                <a:solidFill>
                  <a:srgbClr val="FFFFFF"/>
                </a:solidFill>
              </a14:hiddenFill>
            </a:ext>
          </a:extLst>
        </p:spPr>
      </p:pic>
      <p:sp>
        <p:nvSpPr>
          <p:cNvPr id="2" name="Espaço Reservado para Número de Slide 1"/>
          <p:cNvSpPr>
            <a:spLocks noGrp="1"/>
          </p:cNvSpPr>
          <p:nvPr>
            <p:ph type="sldNum" sz="quarter" idx="12"/>
          </p:nvPr>
        </p:nvSpPr>
        <p:spPr>
          <a:xfrm>
            <a:off x="746889" y="5858088"/>
            <a:ext cx="2111881" cy="228600"/>
          </a:xfrm>
        </p:spPr>
        <p:txBody>
          <a:bodyPr vert="horz" lIns="91440" tIns="45720" rIns="91440" bIns="45720" rtlCol="0" anchor="b">
            <a:normAutofit/>
          </a:bodyPr>
          <a:lstStyle/>
          <a:p>
            <a:pPr algn="l">
              <a:lnSpc>
                <a:spcPct val="90000"/>
              </a:lnSpc>
              <a:spcAft>
                <a:spcPts val="600"/>
              </a:spcAft>
              <a:defRPr/>
            </a:pPr>
            <a:fld id="{68516458-21DE-4B10-80D6-11475294CF1E}" type="slidenum">
              <a:rPr lang="en-US" kern="1200">
                <a:solidFill>
                  <a:srgbClr val="404040"/>
                </a:solidFill>
                <a:latin typeface="+mn-lt"/>
                <a:ea typeface="+mn-ea"/>
                <a:cs typeface="+mn-cs"/>
              </a:rPr>
              <a:pPr algn="l">
                <a:lnSpc>
                  <a:spcPct val="90000"/>
                </a:lnSpc>
                <a:spcAft>
                  <a:spcPts val="600"/>
                </a:spcAft>
                <a:defRPr/>
              </a:pPr>
              <a:t>65</a:t>
            </a:fld>
            <a:endParaRPr lang="en-US" kern="1200">
              <a:solidFill>
                <a:srgbClr val="404040"/>
              </a:solidFill>
              <a:latin typeface="+mn-lt"/>
              <a:ea typeface="+mn-ea"/>
              <a:cs typeface="+mn-cs"/>
            </a:endParaRPr>
          </a:p>
        </p:txBody>
      </p:sp>
    </p:spTree>
    <p:extLst>
      <p:ext uri="{BB962C8B-B14F-4D97-AF65-F5344CB8AC3E}">
        <p14:creationId xmlns:p14="http://schemas.microsoft.com/office/powerpoint/2010/main" val="33909372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1F225CE5-47CE-4137-A57A-A2ED33D3F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7" name="Rectangle 136">
            <a:extLst>
              <a:ext uri="{FF2B5EF4-FFF2-40B4-BE49-F238E27FC236}">
                <a16:creationId xmlns:a16="http://schemas.microsoft.com/office/drawing/2014/main" id="{A4CDF532-7A31-4FEB-BF8E-5D20B1D82E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39" name="Rectangle 138">
            <a:extLst>
              <a:ext uri="{FF2B5EF4-FFF2-40B4-BE49-F238E27FC236}">
                <a16:creationId xmlns:a16="http://schemas.microsoft.com/office/drawing/2014/main" id="{9D9EF154-55CA-4470-86D7-4444FA75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41" name="Rectangle 140">
            <a:extLst>
              <a:ext uri="{FF2B5EF4-FFF2-40B4-BE49-F238E27FC236}">
                <a16:creationId xmlns:a16="http://schemas.microsoft.com/office/drawing/2014/main" id="{92A16D93-C1C4-4950-8D6F-7E066D3EB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43" name="Group 142">
            <a:extLst>
              <a:ext uri="{FF2B5EF4-FFF2-40B4-BE49-F238E27FC236}">
                <a16:creationId xmlns:a16="http://schemas.microsoft.com/office/drawing/2014/main" id="{4EF3C1DF-62BB-40F4-A85E-95E115F824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144" name="Straight Connector 143">
              <a:extLst>
                <a:ext uri="{FF2B5EF4-FFF2-40B4-BE49-F238E27FC236}">
                  <a16:creationId xmlns:a16="http://schemas.microsoft.com/office/drawing/2014/main" id="{70519E85-2B1A-4392-910B-D3CD6BFFED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BCC2BAC3-B1F6-430E-A9C0-EA922686E6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7378EDAA-DD1F-48C2-9D7A-1A8D91E124E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useBgFill="1">
        <p:nvSpPr>
          <p:cNvPr id="148" name="Rectangle 147">
            <a:extLst>
              <a:ext uri="{FF2B5EF4-FFF2-40B4-BE49-F238E27FC236}">
                <a16:creationId xmlns:a16="http://schemas.microsoft.com/office/drawing/2014/main" id="{62CDAD17-D3BC-450C-B73D-DACE87956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D7317DCF-5558-46CD-B9CB-B1E745A6C4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2" name="Rectangle 151">
            <a:extLst>
              <a:ext uri="{FF2B5EF4-FFF2-40B4-BE49-F238E27FC236}">
                <a16:creationId xmlns:a16="http://schemas.microsoft.com/office/drawing/2014/main" id="{B3794CB5-61AF-4CF1-8BE2-E7EEB69F1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004723"/>
            <a:ext cx="11281609" cy="2396079"/>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54" name="Rectangle 153">
            <a:extLst>
              <a:ext uri="{FF2B5EF4-FFF2-40B4-BE49-F238E27FC236}">
                <a16:creationId xmlns:a16="http://schemas.microsoft.com/office/drawing/2014/main" id="{6A96453A-09C8-4335-9D3C-B99FAC9F2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4169490"/>
            <a:ext cx="10954512" cy="2066544"/>
          </a:xfrm>
          <a:prstGeom prst="rect">
            <a:avLst/>
          </a:prstGeom>
          <a:noFill/>
          <a:ln w="6350" cap="sq" cmpd="sng" algn="ctr">
            <a:solidFill>
              <a:schemeClr val="tx1">
                <a:lumMod val="75000"/>
                <a:lumOff val="25000"/>
              </a:schemeClr>
            </a:solidFill>
            <a:prstDash val="solid"/>
            <a:miter lim="800000"/>
          </a:ln>
          <a:effectLst/>
        </p:spPr>
      </p:sp>
      <p:sp>
        <p:nvSpPr>
          <p:cNvPr id="5" name="Título 4">
            <a:extLst>
              <a:ext uri="{FF2B5EF4-FFF2-40B4-BE49-F238E27FC236}">
                <a16:creationId xmlns:a16="http://schemas.microsoft.com/office/drawing/2014/main" id="{89812961-8BE7-467C-BAEE-23720A9EC302}"/>
              </a:ext>
            </a:extLst>
          </p:cNvPr>
          <p:cNvSpPr>
            <a:spLocks noGrp="1"/>
          </p:cNvSpPr>
          <p:nvPr>
            <p:ph type="title"/>
          </p:nvPr>
        </p:nvSpPr>
        <p:spPr>
          <a:xfrm>
            <a:off x="1241170" y="4644082"/>
            <a:ext cx="9732773" cy="951573"/>
          </a:xfrm>
        </p:spPr>
        <p:txBody>
          <a:bodyPr vert="horz" lIns="91440" tIns="45720" rIns="91440" bIns="45720" rtlCol="0" anchor="ctr">
            <a:normAutofit/>
          </a:bodyPr>
          <a:lstStyle/>
          <a:p>
            <a:pPr algn="ctr">
              <a:lnSpc>
                <a:spcPct val="83000"/>
              </a:lnSpc>
            </a:pPr>
            <a:r>
              <a:rPr lang="en-US" altLang="pt-BR" sz="6000" cap="all" spc="-100"/>
              <a:t>Levadiça</a:t>
            </a:r>
          </a:p>
        </p:txBody>
      </p:sp>
      <p:sp>
        <p:nvSpPr>
          <p:cNvPr id="156" name="Round Single Corner Rectangle 15">
            <a:extLst>
              <a:ext uri="{FF2B5EF4-FFF2-40B4-BE49-F238E27FC236}">
                <a16:creationId xmlns:a16="http://schemas.microsoft.com/office/drawing/2014/main" id="{8BD9652E-A54E-4840-997E-7009D754C9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39605" y="636679"/>
            <a:ext cx="3415770" cy="3030473"/>
          </a:xfrm>
          <a:prstGeom prst="round1Rect">
            <a:avLst>
              <a:gd name="adj" fmla="val 0"/>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rtlCol="0" anchor="ctr"/>
          <a:lstStyle/>
          <a:p>
            <a:pPr algn="ctr"/>
            <a:endParaRPr lang="en-US"/>
          </a:p>
        </p:txBody>
      </p:sp>
      <p:pic>
        <p:nvPicPr>
          <p:cNvPr id="7" name="Picture 4" descr="http://www.midiaguaiba.com.br/sites/default/files/styles/galeria_grande/public/galeria/65556_guaiba.jpg?itok=ZcsE15Zf">
            <a:extLst>
              <a:ext uri="{FF2B5EF4-FFF2-40B4-BE49-F238E27FC236}">
                <a16:creationId xmlns:a16="http://schemas.microsoft.com/office/drawing/2014/main" id="{E2F8E840-230E-48DD-A5B4-3524CF3FD9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29" r="7832" b="-4"/>
          <a:stretch/>
        </p:blipFill>
        <p:spPr bwMode="auto">
          <a:xfrm>
            <a:off x="1002841" y="867183"/>
            <a:ext cx="2889298" cy="2569464"/>
          </a:xfrm>
          <a:prstGeom prst="rect">
            <a:avLst/>
          </a:prstGeom>
          <a:noFill/>
          <a:extLst>
            <a:ext uri="{909E8E84-426E-40DD-AFC4-6F175D3DCCD1}">
              <a14:hiddenFill xmlns:a14="http://schemas.microsoft.com/office/drawing/2010/main">
                <a:solidFill>
                  <a:srgbClr val="FFFFFF"/>
                </a:solidFill>
              </a14:hiddenFill>
            </a:ext>
          </a:extLst>
        </p:spPr>
      </p:pic>
      <p:sp>
        <p:nvSpPr>
          <p:cNvPr id="158" name="Round Single Corner Rectangle 27">
            <a:extLst>
              <a:ext uri="{FF2B5EF4-FFF2-40B4-BE49-F238E27FC236}">
                <a16:creationId xmlns:a16="http://schemas.microsoft.com/office/drawing/2014/main" id="{B56AC20B-A3B1-4105-A699-D9802D20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89310" y="636679"/>
            <a:ext cx="3415770" cy="3030473"/>
          </a:xfrm>
          <a:prstGeom prst="round1Rect">
            <a:avLst>
              <a:gd name="adj" fmla="val 0"/>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rtlCol="0" anchor="ctr"/>
          <a:lstStyle/>
          <a:p>
            <a:pPr algn="ctr"/>
            <a:endParaRPr lang="en-US"/>
          </a:p>
        </p:txBody>
      </p:sp>
      <p:pic>
        <p:nvPicPr>
          <p:cNvPr id="8" name="Picture 6" descr="http://www.triunfoconcepa.com.br/upload/arquivos/Constru%C3%83%C2%A7%C3%83%C2%A3o%20da%20Ponte%20do%20Gua%C3%83%C2%ADba%20e%20da%20Free%20Way2.jpg">
            <a:extLst>
              <a:ext uri="{FF2B5EF4-FFF2-40B4-BE49-F238E27FC236}">
                <a16:creationId xmlns:a16="http://schemas.microsoft.com/office/drawing/2014/main" id="{AE28A46D-7807-456F-91F3-30AEBADDEF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658" r="-2" b="12516"/>
          <a:stretch/>
        </p:blipFill>
        <p:spPr bwMode="auto">
          <a:xfrm>
            <a:off x="4615867" y="1399364"/>
            <a:ext cx="2962656" cy="1505101"/>
          </a:xfrm>
          <a:prstGeom prst="rect">
            <a:avLst/>
          </a:prstGeom>
          <a:noFill/>
          <a:extLst>
            <a:ext uri="{909E8E84-426E-40DD-AFC4-6F175D3DCCD1}">
              <a14:hiddenFill xmlns:a14="http://schemas.microsoft.com/office/drawing/2010/main">
                <a:solidFill>
                  <a:srgbClr val="FFFFFF"/>
                </a:solidFill>
              </a14:hiddenFill>
            </a:ext>
          </a:extLst>
        </p:spPr>
      </p:pic>
      <p:sp>
        <p:nvSpPr>
          <p:cNvPr id="160" name="Round Single Corner Rectangle 30">
            <a:extLst>
              <a:ext uri="{FF2B5EF4-FFF2-40B4-BE49-F238E27FC236}">
                <a16:creationId xmlns:a16="http://schemas.microsoft.com/office/drawing/2014/main" id="{DDBE4B1E-E819-4CA0-BAB3-8B100D8DAA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4848" y="636679"/>
            <a:ext cx="3415770" cy="3030473"/>
          </a:xfrm>
          <a:prstGeom prst="round1Rect">
            <a:avLst>
              <a:gd name="adj" fmla="val 0"/>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rtlCol="0" anchor="ctr"/>
          <a:lstStyle/>
          <a:p>
            <a:pPr algn="ctr"/>
            <a:endParaRPr lang="en-US"/>
          </a:p>
        </p:txBody>
      </p:sp>
      <p:pic>
        <p:nvPicPr>
          <p:cNvPr id="3074" name="Picture 2" descr="http://www.math.u-bordeaux1.fr/~npapadak/WOT15/bdx.jpg"/>
          <p:cNvPicPr>
            <a:picLocks noChangeAspect="1" noChangeArrowheads="1"/>
          </p:cNvPicPr>
          <p:nvPr/>
        </p:nvPicPr>
        <p:blipFill rotWithShape="1">
          <a:blip r:embed="rId5">
            <a:extLst>
              <a:ext uri="{28A0092B-C50C-407E-A947-70E740481C1C}">
                <a14:useLocalDpi xmlns:a14="http://schemas.microsoft.com/office/drawing/2010/main" val="0"/>
              </a:ext>
            </a:extLst>
          </a:blip>
          <a:srcRect l="15350" r="43511" b="-1"/>
          <a:stretch/>
        </p:blipFill>
        <p:spPr bwMode="auto">
          <a:xfrm>
            <a:off x="8711437" y="867183"/>
            <a:ext cx="2042591" cy="2569464"/>
          </a:xfrm>
          <a:prstGeom prst="rect">
            <a:avLst/>
          </a:prstGeom>
          <a:noFill/>
          <a:extLst>
            <a:ext uri="{909E8E84-426E-40DD-AFC4-6F175D3DCCD1}">
              <a14:hiddenFill xmlns:a14="http://schemas.microsoft.com/office/drawing/2010/main">
                <a:solidFill>
                  <a:srgbClr val="FFFFFF"/>
                </a:solidFill>
              </a14:hiddenFill>
            </a:ext>
          </a:extLst>
        </p:spPr>
      </p:pic>
      <p:sp>
        <p:nvSpPr>
          <p:cNvPr id="162" name="Rectangle 161">
            <a:extLst>
              <a:ext uri="{FF2B5EF4-FFF2-40B4-BE49-F238E27FC236}">
                <a16:creationId xmlns:a16="http://schemas.microsoft.com/office/drawing/2014/main" id="{E4A26674-03A0-4229-8F1A-0D8B00838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3983624"/>
            <a:ext cx="1920240" cy="5078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4" name="Straight Connector 163">
            <a:extLst>
              <a:ext uri="{FF2B5EF4-FFF2-40B4-BE49-F238E27FC236}">
                <a16:creationId xmlns:a16="http://schemas.microsoft.com/office/drawing/2014/main" id="{3ED3149E-57D5-4D11-8115-8EB25BCCF8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3983623"/>
            <a:ext cx="0" cy="429768"/>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78B64ECB-E742-47C6-9FAE-599DEDB7E7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3983623"/>
            <a:ext cx="0" cy="429768"/>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A6BFBB21-8CA8-4010-8FFE-39BBAD5B98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4411199"/>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2" name="Espaço Reservado para Número de Slide 1"/>
          <p:cNvSpPr>
            <a:spLocks noGrp="1"/>
          </p:cNvSpPr>
          <p:nvPr>
            <p:ph type="sldNum" sz="quarter" idx="12"/>
          </p:nvPr>
        </p:nvSpPr>
        <p:spPr>
          <a:xfrm>
            <a:off x="9125779" y="5980639"/>
            <a:ext cx="2111881" cy="228600"/>
          </a:xfrm>
        </p:spPr>
        <p:txBody>
          <a:bodyPr vert="horz" lIns="91440" tIns="45720" rIns="91440" bIns="45720" rtlCol="0" anchor="b">
            <a:normAutofit/>
          </a:bodyPr>
          <a:lstStyle/>
          <a:p>
            <a:pPr>
              <a:lnSpc>
                <a:spcPct val="90000"/>
              </a:lnSpc>
              <a:spcAft>
                <a:spcPts val="600"/>
              </a:spcAft>
              <a:defRPr/>
            </a:pPr>
            <a:fld id="{68516458-21DE-4B10-80D6-11475294CF1E}" type="slidenum">
              <a:rPr lang="en-US" kern="1200">
                <a:solidFill>
                  <a:srgbClr val="404040"/>
                </a:solidFill>
                <a:latin typeface="+mn-lt"/>
                <a:ea typeface="+mn-ea"/>
                <a:cs typeface="+mn-cs"/>
              </a:rPr>
              <a:pPr>
                <a:lnSpc>
                  <a:spcPct val="90000"/>
                </a:lnSpc>
                <a:spcAft>
                  <a:spcPts val="600"/>
                </a:spcAft>
                <a:defRPr/>
              </a:pPr>
              <a:t>66</a:t>
            </a:fld>
            <a:endParaRPr lang="en-US" kern="1200">
              <a:solidFill>
                <a:srgbClr val="404040"/>
              </a:solidFill>
              <a:latin typeface="+mn-lt"/>
              <a:ea typeface="+mn-ea"/>
              <a:cs typeface="+mn-cs"/>
            </a:endParaRPr>
          </a:p>
        </p:txBody>
      </p:sp>
    </p:spTree>
    <p:extLst>
      <p:ext uri="{BB962C8B-B14F-4D97-AF65-F5344CB8AC3E}">
        <p14:creationId xmlns:p14="http://schemas.microsoft.com/office/powerpoint/2010/main" val="36778775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1B5D6631-F74B-410E-B60D-7C97D6D77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8" name="Rectangle 137">
            <a:extLst>
              <a:ext uri="{FF2B5EF4-FFF2-40B4-BE49-F238E27FC236}">
                <a16:creationId xmlns:a16="http://schemas.microsoft.com/office/drawing/2014/main" id="{6F300CB1-0412-47A2-BA30-07135C98E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40" name="Rectangle 139">
            <a:extLst>
              <a:ext uri="{FF2B5EF4-FFF2-40B4-BE49-F238E27FC236}">
                <a16:creationId xmlns:a16="http://schemas.microsoft.com/office/drawing/2014/main" id="{C1AC820A-F7A7-46F3-933A-2CCC7201D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42" name="Rectangle 141">
            <a:extLst>
              <a:ext uri="{FF2B5EF4-FFF2-40B4-BE49-F238E27FC236}">
                <a16:creationId xmlns:a16="http://schemas.microsoft.com/office/drawing/2014/main" id="{8DAFCA3D-277C-4C06-BC17-5108F3A700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44" name="Group 143">
            <a:extLst>
              <a:ext uri="{FF2B5EF4-FFF2-40B4-BE49-F238E27FC236}">
                <a16:creationId xmlns:a16="http://schemas.microsoft.com/office/drawing/2014/main" id="{5457DF47-900A-447E-9B61-2B94B7495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145" name="Straight Connector 144">
              <a:extLst>
                <a:ext uri="{FF2B5EF4-FFF2-40B4-BE49-F238E27FC236}">
                  <a16:creationId xmlns:a16="http://schemas.microsoft.com/office/drawing/2014/main" id="{84772325-EEFF-4BA8-841C-29A78A2E43F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AD3094C5-7785-41DD-B095-217D26651E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ED3CF66E-289D-4AB8-85D9-C0B9AE18B60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49" name="Rectangle 148">
            <a:extLst>
              <a:ext uri="{FF2B5EF4-FFF2-40B4-BE49-F238E27FC236}">
                <a16:creationId xmlns:a16="http://schemas.microsoft.com/office/drawing/2014/main" id="{C4DAE230-71F7-4B5D-8884-60E4F7DD11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51" name="Rectangle 150">
            <a:extLst>
              <a:ext uri="{FF2B5EF4-FFF2-40B4-BE49-F238E27FC236}">
                <a16:creationId xmlns:a16="http://schemas.microsoft.com/office/drawing/2014/main" id="{75B2E110-E151-4703-8A63-49ABA9BB73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noFill/>
          <a:ln w="6350" cap="sq" cmpd="sng" algn="ctr">
            <a:solidFill>
              <a:schemeClr val="tx1">
                <a:lumMod val="75000"/>
                <a:lumOff val="25000"/>
              </a:schemeClr>
            </a:solidFill>
            <a:prstDash val="solid"/>
            <a:miter lim="800000"/>
          </a:ln>
          <a:effectLst/>
        </p:spPr>
      </p:sp>
      <p:sp>
        <p:nvSpPr>
          <p:cNvPr id="5" name="Título 4">
            <a:extLst>
              <a:ext uri="{FF2B5EF4-FFF2-40B4-BE49-F238E27FC236}">
                <a16:creationId xmlns:a16="http://schemas.microsoft.com/office/drawing/2014/main" id="{5F0F5792-BE11-4CAE-A6CD-DB995AB2F477}"/>
              </a:ext>
            </a:extLst>
          </p:cNvPr>
          <p:cNvSpPr>
            <a:spLocks noGrp="1"/>
          </p:cNvSpPr>
          <p:nvPr>
            <p:ph type="title"/>
          </p:nvPr>
        </p:nvSpPr>
        <p:spPr>
          <a:xfrm>
            <a:off x="1241170" y="3726485"/>
            <a:ext cx="9732773" cy="1465112"/>
          </a:xfrm>
        </p:spPr>
        <p:txBody>
          <a:bodyPr vert="horz" lIns="91440" tIns="45720" rIns="91440" bIns="45720" rtlCol="0" anchor="ctr">
            <a:normAutofit/>
          </a:bodyPr>
          <a:lstStyle/>
          <a:p>
            <a:pPr algn="ctr">
              <a:lnSpc>
                <a:spcPct val="83000"/>
              </a:lnSpc>
            </a:pPr>
            <a:r>
              <a:rPr lang="en-US" altLang="pt-BR" sz="6000" cap="all" spc="-100" dirty="0" err="1"/>
              <a:t>Giratória</a:t>
            </a:r>
            <a:endParaRPr lang="en-US" altLang="pt-BR" sz="6000" cap="all" spc="-100" dirty="0"/>
          </a:p>
        </p:txBody>
      </p:sp>
      <p:sp>
        <p:nvSpPr>
          <p:cNvPr id="153" name="Rectangle 152">
            <a:extLst>
              <a:ext uri="{FF2B5EF4-FFF2-40B4-BE49-F238E27FC236}">
                <a16:creationId xmlns:a16="http://schemas.microsoft.com/office/drawing/2014/main" id="{8E5A367F-2C45-4F9B-8882-C2B98DF82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446824"/>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5" name="Straight Connector 154">
            <a:extLst>
              <a:ext uri="{FF2B5EF4-FFF2-40B4-BE49-F238E27FC236}">
                <a16:creationId xmlns:a16="http://schemas.microsoft.com/office/drawing/2014/main" id="{701E288A-A346-4DA1-8C36-FEA990BCAC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446823"/>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75712D89-374F-4DC4-BF2A-9F48C41E91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446823"/>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FC2FC56B-D168-47CD-B287-283CD2D5BE5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092118"/>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2050" name="Picture 2" descr="http://cdn.casavogue.globo.com.s3.amazonaws.com/wp-content/uploads/2012/05/ponte_voadora_holanda_04.jpg"/>
          <p:cNvPicPr>
            <a:picLocks noChangeAspect="1" noChangeArrowheads="1"/>
          </p:cNvPicPr>
          <p:nvPr/>
        </p:nvPicPr>
        <p:blipFill rotWithShape="1">
          <a:blip r:embed="rId3">
            <a:extLst>
              <a:ext uri="{28A0092B-C50C-407E-A947-70E740481C1C}">
                <a14:useLocalDpi xmlns:a14="http://schemas.microsoft.com/office/drawing/2010/main" val="0"/>
              </a:ext>
            </a:extLst>
          </a:blip>
          <a:srcRect t="20229" r="2" b="3257"/>
          <a:stretch/>
        </p:blipFill>
        <p:spPr bwMode="auto">
          <a:xfrm>
            <a:off x="2827765" y="1395172"/>
            <a:ext cx="6547054" cy="2216708"/>
          </a:xfrm>
          <a:prstGeom prst="rect">
            <a:avLst/>
          </a:prstGeom>
          <a:noFill/>
          <a:extLst>
            <a:ext uri="{909E8E84-426E-40DD-AFC4-6F175D3DCCD1}">
              <a14:hiddenFill xmlns:a14="http://schemas.microsoft.com/office/drawing/2010/main">
                <a:solidFill>
                  <a:srgbClr val="FFFFFF"/>
                </a:solidFill>
              </a14:hiddenFill>
            </a:ext>
          </a:extLst>
        </p:spPr>
      </p:pic>
      <p:sp>
        <p:nvSpPr>
          <p:cNvPr id="2" name="Espaço Reservado para Número de Slide 1"/>
          <p:cNvSpPr>
            <a:spLocks noGrp="1"/>
          </p:cNvSpPr>
          <p:nvPr>
            <p:ph type="sldNum" sz="quarter" idx="12"/>
          </p:nvPr>
        </p:nvSpPr>
        <p:spPr>
          <a:xfrm>
            <a:off x="746889" y="5858088"/>
            <a:ext cx="2111881" cy="228600"/>
          </a:xfrm>
        </p:spPr>
        <p:txBody>
          <a:bodyPr vert="horz" lIns="91440" tIns="45720" rIns="91440" bIns="45720" rtlCol="0" anchor="b">
            <a:normAutofit/>
          </a:bodyPr>
          <a:lstStyle/>
          <a:p>
            <a:pPr algn="l" defTabSz="914400">
              <a:lnSpc>
                <a:spcPct val="90000"/>
              </a:lnSpc>
              <a:spcAft>
                <a:spcPts val="600"/>
              </a:spcAft>
              <a:defRPr/>
            </a:pPr>
            <a:fld id="{68516458-21DE-4B10-80D6-11475294CF1E}" type="slidenum">
              <a:rPr lang="en-US">
                <a:solidFill>
                  <a:srgbClr val="404040"/>
                </a:solidFill>
              </a:rPr>
              <a:pPr algn="l" defTabSz="914400">
                <a:lnSpc>
                  <a:spcPct val="90000"/>
                </a:lnSpc>
                <a:spcAft>
                  <a:spcPts val="600"/>
                </a:spcAft>
                <a:defRPr/>
              </a:pPr>
              <a:t>67</a:t>
            </a:fld>
            <a:endParaRPr lang="en-US">
              <a:solidFill>
                <a:srgbClr val="404040"/>
              </a:solidFill>
            </a:endParaRPr>
          </a:p>
        </p:txBody>
      </p:sp>
    </p:spTree>
    <p:extLst>
      <p:ext uri="{BB962C8B-B14F-4D97-AF65-F5344CB8AC3E}">
        <p14:creationId xmlns:p14="http://schemas.microsoft.com/office/powerpoint/2010/main" val="3326237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51A4F4A1-146B-4D29-852A-F60996679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noFill/>
          <a:ln w="6350" cap="sq" cmpd="sng" algn="ctr">
            <a:solidFill>
              <a:schemeClr val="tx1">
                <a:lumMod val="75000"/>
                <a:lumOff val="25000"/>
              </a:schemeClr>
            </a:solidFill>
            <a:prstDash val="solid"/>
            <a:miter lim="800000"/>
          </a:ln>
          <a:effectLst/>
        </p:spPr>
      </p:sp>
      <p:sp>
        <p:nvSpPr>
          <p:cNvPr id="2" name="Título 1">
            <a:extLst>
              <a:ext uri="{FF2B5EF4-FFF2-40B4-BE49-F238E27FC236}">
                <a16:creationId xmlns:a16="http://schemas.microsoft.com/office/drawing/2014/main" id="{51ADD1EC-73F6-43EF-AD01-997C20725A22}"/>
              </a:ext>
            </a:extLst>
          </p:cNvPr>
          <p:cNvSpPr>
            <a:spLocks noGrp="1"/>
          </p:cNvSpPr>
          <p:nvPr>
            <p:ph type="title"/>
          </p:nvPr>
        </p:nvSpPr>
        <p:spPr>
          <a:xfrm>
            <a:off x="3492924" y="621791"/>
            <a:ext cx="8249640" cy="1517035"/>
          </a:xfrm>
        </p:spPr>
        <p:txBody>
          <a:bodyPr>
            <a:normAutofit/>
          </a:bodyPr>
          <a:lstStyle/>
          <a:p>
            <a:r>
              <a:rPr lang="pt-BR" sz="3400" dirty="0">
                <a:solidFill>
                  <a:schemeClr val="tx1">
                    <a:lumMod val="75000"/>
                    <a:lumOff val="25000"/>
                  </a:schemeClr>
                </a:solidFill>
              </a:rPr>
              <a:t>Ponte “Juazeiro”, entre Juazeiro/BA e Petrolina/PE</a:t>
            </a:r>
            <a:br>
              <a:rPr lang="pt-BR" sz="3400" dirty="0">
                <a:solidFill>
                  <a:schemeClr val="tx1">
                    <a:lumMod val="75000"/>
                    <a:lumOff val="25000"/>
                  </a:schemeClr>
                </a:solidFill>
              </a:rPr>
            </a:br>
            <a:endParaRPr lang="pt-BR" sz="3400" dirty="0">
              <a:solidFill>
                <a:schemeClr val="tx1">
                  <a:lumMod val="75000"/>
                  <a:lumOff val="25000"/>
                </a:schemeClr>
              </a:solidFill>
            </a:endParaRPr>
          </a:p>
        </p:txBody>
      </p:sp>
      <p:sp>
        <p:nvSpPr>
          <p:cNvPr id="3" name="Espaço Reservado para Conteúdo 2">
            <a:extLst>
              <a:ext uri="{FF2B5EF4-FFF2-40B4-BE49-F238E27FC236}">
                <a16:creationId xmlns:a16="http://schemas.microsoft.com/office/drawing/2014/main" id="{897E551A-E1FA-41CC-8FE1-9E7E33012B64}"/>
              </a:ext>
            </a:extLst>
          </p:cNvPr>
          <p:cNvSpPr>
            <a:spLocks noGrp="1"/>
          </p:cNvSpPr>
          <p:nvPr>
            <p:ph idx="1"/>
          </p:nvPr>
        </p:nvSpPr>
        <p:spPr>
          <a:xfrm>
            <a:off x="3629828" y="1634512"/>
            <a:ext cx="7588437" cy="3131777"/>
          </a:xfrm>
        </p:spPr>
        <p:txBody>
          <a:bodyPr>
            <a:normAutofit/>
          </a:bodyPr>
          <a:lstStyle/>
          <a:p>
            <a:pPr algn="just"/>
            <a:r>
              <a:rPr lang="pt-BR" dirty="0">
                <a:solidFill>
                  <a:schemeClr val="tx1">
                    <a:lumMod val="75000"/>
                    <a:lumOff val="25000"/>
                  </a:schemeClr>
                </a:solidFill>
              </a:rPr>
              <a:t>Segunda obra em Concreto Protendido do Brasil, com recorde mundial em 1952 (mais longa viga contínua do mundo com 561 m em 13 </a:t>
            </a:r>
            <a:r>
              <a:rPr lang="pt-BR" dirty="0" err="1">
                <a:solidFill>
                  <a:schemeClr val="tx1">
                    <a:lumMod val="75000"/>
                    <a:lumOff val="25000"/>
                  </a:schemeClr>
                </a:solidFill>
              </a:rPr>
              <a:t>tramos</a:t>
            </a:r>
            <a:r>
              <a:rPr lang="pt-BR" dirty="0">
                <a:solidFill>
                  <a:schemeClr val="tx1">
                    <a:lumMod val="75000"/>
                    <a:lumOff val="25000"/>
                  </a:schemeClr>
                </a:solidFill>
              </a:rPr>
              <a:t>, com vão máximo de 45 m). Comprimento total da ponte de 800 m, com 20 </a:t>
            </a:r>
            <a:r>
              <a:rPr lang="pt-BR" dirty="0" err="1">
                <a:solidFill>
                  <a:schemeClr val="tx1">
                    <a:lumMod val="75000"/>
                    <a:lumOff val="25000"/>
                  </a:schemeClr>
                </a:solidFill>
              </a:rPr>
              <a:t>tramos</a:t>
            </a:r>
            <a:r>
              <a:rPr lang="pt-BR" dirty="0">
                <a:solidFill>
                  <a:schemeClr val="tx1">
                    <a:lumMod val="75000"/>
                    <a:lumOff val="25000"/>
                  </a:schemeClr>
                </a:solidFill>
              </a:rPr>
              <a:t>. Vigas pré-moldadas protendidas com 45 m, unidas nos pontos de momento nulo.</a:t>
            </a:r>
          </a:p>
          <a:p>
            <a:pPr algn="just"/>
            <a:endParaRPr lang="pt-BR" dirty="0">
              <a:solidFill>
                <a:schemeClr val="tx1">
                  <a:lumMod val="75000"/>
                  <a:lumOff val="25000"/>
                </a:schemeClr>
              </a:solidFill>
            </a:endParaRPr>
          </a:p>
        </p:txBody>
      </p:sp>
      <p:pic>
        <p:nvPicPr>
          <p:cNvPr id="15" name="Picture 2">
            <a:extLst>
              <a:ext uri="{FF2B5EF4-FFF2-40B4-BE49-F238E27FC236}">
                <a16:creationId xmlns:a16="http://schemas.microsoft.com/office/drawing/2014/main" id="{EAB042DD-DD5A-420A-BE74-FB3454301B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93" b="9789"/>
          <a:stretch/>
        </p:blipFill>
        <p:spPr bwMode="auto">
          <a:xfrm>
            <a:off x="3859966" y="3111268"/>
            <a:ext cx="5554690" cy="1421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76A01676-DC3C-49C7-84A4-D565147293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453" b="8109"/>
          <a:stretch/>
        </p:blipFill>
        <p:spPr bwMode="auto">
          <a:xfrm>
            <a:off x="6287823" y="4620405"/>
            <a:ext cx="5187803" cy="1563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5224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51A4F4A1-146B-4D29-852A-F60996679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noFill/>
          <a:ln w="6350" cap="sq" cmpd="sng" algn="ctr">
            <a:solidFill>
              <a:schemeClr val="tx1">
                <a:lumMod val="75000"/>
                <a:lumOff val="25000"/>
              </a:schemeClr>
            </a:solidFill>
            <a:prstDash val="solid"/>
            <a:miter lim="800000"/>
          </a:ln>
          <a:effectLst/>
        </p:spPr>
      </p:sp>
      <p:sp>
        <p:nvSpPr>
          <p:cNvPr id="2" name="Título 1">
            <a:extLst>
              <a:ext uri="{FF2B5EF4-FFF2-40B4-BE49-F238E27FC236}">
                <a16:creationId xmlns:a16="http://schemas.microsoft.com/office/drawing/2014/main" id="{E8588098-3930-40E5-9DBC-04507952D841}"/>
              </a:ext>
            </a:extLst>
          </p:cNvPr>
          <p:cNvSpPr>
            <a:spLocks noGrp="1"/>
          </p:cNvSpPr>
          <p:nvPr>
            <p:ph type="title"/>
          </p:nvPr>
        </p:nvSpPr>
        <p:spPr>
          <a:xfrm>
            <a:off x="3844614" y="643300"/>
            <a:ext cx="7417925" cy="1517035"/>
          </a:xfrm>
        </p:spPr>
        <p:txBody>
          <a:bodyPr>
            <a:normAutofit/>
          </a:bodyPr>
          <a:lstStyle/>
          <a:p>
            <a:r>
              <a:rPr lang="pt-BR" sz="3000" dirty="0">
                <a:solidFill>
                  <a:schemeClr val="tx1">
                    <a:lumMod val="75000"/>
                    <a:lumOff val="25000"/>
                  </a:schemeClr>
                </a:solidFill>
              </a:rPr>
              <a:t>Ponte “Maurício </a:t>
            </a:r>
            <a:r>
              <a:rPr lang="pt-BR" sz="3000" dirty="0" err="1">
                <a:solidFill>
                  <a:schemeClr val="tx1">
                    <a:lumMod val="75000"/>
                    <a:lumOff val="25000"/>
                  </a:schemeClr>
                </a:solidFill>
              </a:rPr>
              <a:t>Joppert</a:t>
            </a:r>
            <a:r>
              <a:rPr lang="pt-BR" sz="3000" dirty="0">
                <a:solidFill>
                  <a:schemeClr val="tx1">
                    <a:lumMod val="75000"/>
                    <a:lumOff val="25000"/>
                  </a:schemeClr>
                </a:solidFill>
              </a:rPr>
              <a:t>” (agora Hélio </a:t>
            </a:r>
            <a:r>
              <a:rPr lang="pt-BR" sz="3000" dirty="0" err="1">
                <a:solidFill>
                  <a:schemeClr val="tx1">
                    <a:lumMod val="75000"/>
                    <a:lumOff val="25000"/>
                  </a:schemeClr>
                </a:solidFill>
              </a:rPr>
              <a:t>Serejo</a:t>
            </a:r>
            <a:r>
              <a:rPr lang="pt-BR" sz="3000" dirty="0">
                <a:solidFill>
                  <a:schemeClr val="tx1">
                    <a:lumMod val="75000"/>
                    <a:lumOff val="25000"/>
                  </a:schemeClr>
                </a:solidFill>
              </a:rPr>
              <a:t>), Presidente Epitácio/SP</a:t>
            </a:r>
            <a:br>
              <a:rPr lang="pt-BR" sz="3000" dirty="0">
                <a:solidFill>
                  <a:schemeClr val="tx1">
                    <a:lumMod val="75000"/>
                    <a:lumOff val="25000"/>
                  </a:schemeClr>
                </a:solidFill>
              </a:rPr>
            </a:br>
            <a:endParaRPr lang="pt-BR" sz="3000" dirty="0">
              <a:solidFill>
                <a:schemeClr val="tx1">
                  <a:lumMod val="75000"/>
                  <a:lumOff val="25000"/>
                </a:schemeClr>
              </a:solidFill>
            </a:endParaRPr>
          </a:p>
        </p:txBody>
      </p:sp>
      <p:sp>
        <p:nvSpPr>
          <p:cNvPr id="3" name="Espaço Reservado para Conteúdo 2">
            <a:extLst>
              <a:ext uri="{FF2B5EF4-FFF2-40B4-BE49-F238E27FC236}">
                <a16:creationId xmlns:a16="http://schemas.microsoft.com/office/drawing/2014/main" id="{A8FC9892-AD9B-4C79-8BB5-CECDA2A5FBE3}"/>
              </a:ext>
            </a:extLst>
          </p:cNvPr>
          <p:cNvSpPr>
            <a:spLocks noGrp="1"/>
          </p:cNvSpPr>
          <p:nvPr>
            <p:ph idx="1"/>
          </p:nvPr>
        </p:nvSpPr>
        <p:spPr>
          <a:xfrm>
            <a:off x="3604656" y="1665146"/>
            <a:ext cx="7726631" cy="3131777"/>
          </a:xfrm>
        </p:spPr>
        <p:txBody>
          <a:bodyPr>
            <a:normAutofit/>
          </a:bodyPr>
          <a:lstStyle/>
          <a:p>
            <a:pPr algn="just"/>
            <a:r>
              <a:rPr lang="pt-BR" dirty="0">
                <a:solidFill>
                  <a:schemeClr val="tx1">
                    <a:lumMod val="75000"/>
                    <a:lumOff val="25000"/>
                  </a:schemeClr>
                </a:solidFill>
              </a:rPr>
              <a:t>Uma das mais importantes obras de Concreto Protendido (CP). Comprimento total de 2.550 m, com processo do balanço sucessivo nos trechos engastados nos pilares, moldados no local, 7 </a:t>
            </a:r>
            <a:r>
              <a:rPr lang="pt-BR" dirty="0" err="1">
                <a:solidFill>
                  <a:schemeClr val="tx1">
                    <a:lumMod val="75000"/>
                    <a:lumOff val="25000"/>
                  </a:schemeClr>
                </a:solidFill>
              </a:rPr>
              <a:t>tramos</a:t>
            </a:r>
            <a:r>
              <a:rPr lang="pt-BR" dirty="0">
                <a:solidFill>
                  <a:schemeClr val="tx1">
                    <a:lumMod val="75000"/>
                    <a:lumOff val="25000"/>
                  </a:schemeClr>
                </a:solidFill>
              </a:rPr>
              <a:t> de 112 m, com vigas pré-moldadas protendidas nos centro dos vãos, de 1964.</a:t>
            </a:r>
          </a:p>
          <a:p>
            <a:pPr algn="just"/>
            <a:endParaRPr lang="pt-BR" dirty="0">
              <a:solidFill>
                <a:schemeClr val="tx1">
                  <a:lumMod val="75000"/>
                  <a:lumOff val="25000"/>
                </a:schemeClr>
              </a:solidFill>
            </a:endParaRPr>
          </a:p>
        </p:txBody>
      </p:sp>
      <p:pic>
        <p:nvPicPr>
          <p:cNvPr id="11" name="Picture 3">
            <a:extLst>
              <a:ext uri="{FF2B5EF4-FFF2-40B4-BE49-F238E27FC236}">
                <a16:creationId xmlns:a16="http://schemas.microsoft.com/office/drawing/2014/main" id="{609FDF98-845C-4C4F-ACF1-D44681AB69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0929" y="4815442"/>
            <a:ext cx="3754046" cy="1356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6">
            <a:extLst>
              <a:ext uri="{FF2B5EF4-FFF2-40B4-BE49-F238E27FC236}">
                <a16:creationId xmlns:a16="http://schemas.microsoft.com/office/drawing/2014/main" id="{362439B9-960C-4046-AD56-BEA60047AC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5398" y="3188830"/>
            <a:ext cx="5021203" cy="1555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912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E9B969E-CD96-4162-BA90-449BBDA95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23162"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useBgFill="1">
        <p:nvSpPr>
          <p:cNvPr id="73" name="Rectangle 72">
            <a:extLst>
              <a:ext uri="{FF2B5EF4-FFF2-40B4-BE49-F238E27FC236}">
                <a16:creationId xmlns:a16="http://schemas.microsoft.com/office/drawing/2014/main" id="{6B6401A4-FEE5-4976-857C-1FD0CDB2E2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3162" y="0"/>
            <a:ext cx="816874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047AF1DF-6993-45FB-92A5-C36B1A680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25029" cy="6858000"/>
          </a:xfrm>
          <a:prstGeom prst="rect">
            <a:avLst/>
          </a:prstGeom>
          <a:blipFill dpi="0" rotWithShape="1">
            <a:blip r:embed="rId2">
              <a:alphaModFix amt="6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92FBCD14-3638-4DCF-84B9-FFA5E5AF05BF}"/>
              </a:ext>
            </a:extLst>
          </p:cNvPr>
          <p:cNvSpPr>
            <a:spLocks noGrp="1"/>
          </p:cNvSpPr>
          <p:nvPr>
            <p:ph type="title"/>
          </p:nvPr>
        </p:nvSpPr>
        <p:spPr>
          <a:xfrm>
            <a:off x="643433" y="643464"/>
            <a:ext cx="2888344" cy="1428737"/>
          </a:xfrm>
        </p:spPr>
        <p:txBody>
          <a:bodyPr>
            <a:normAutofit/>
          </a:bodyPr>
          <a:lstStyle/>
          <a:p>
            <a:r>
              <a:rPr lang="pt-BR" sz="3200">
                <a:solidFill>
                  <a:srgbClr val="FFFFFF"/>
                </a:solidFill>
              </a:rPr>
              <a:t>Ponte de Danyang-Kunshan</a:t>
            </a:r>
          </a:p>
        </p:txBody>
      </p:sp>
      <p:sp>
        <p:nvSpPr>
          <p:cNvPr id="3" name="Espaço Reservado para Conteúdo 2">
            <a:extLst>
              <a:ext uri="{FF2B5EF4-FFF2-40B4-BE49-F238E27FC236}">
                <a16:creationId xmlns:a16="http://schemas.microsoft.com/office/drawing/2014/main" id="{F1ADE873-8633-4357-B3B5-C458D60D5170}"/>
              </a:ext>
            </a:extLst>
          </p:cNvPr>
          <p:cNvSpPr>
            <a:spLocks noGrp="1"/>
          </p:cNvSpPr>
          <p:nvPr>
            <p:ph idx="1"/>
          </p:nvPr>
        </p:nvSpPr>
        <p:spPr>
          <a:xfrm>
            <a:off x="379828" y="2212171"/>
            <a:ext cx="3397641" cy="3869634"/>
          </a:xfrm>
        </p:spPr>
        <p:txBody>
          <a:bodyPr>
            <a:noAutofit/>
          </a:bodyPr>
          <a:lstStyle/>
          <a:p>
            <a:pPr algn="just"/>
            <a:r>
              <a:rPr lang="pt-BR" sz="2000" dirty="0">
                <a:solidFill>
                  <a:srgbClr val="FFFFFF"/>
                </a:solidFill>
              </a:rPr>
              <a:t>A Ponte/Viaduto de </a:t>
            </a:r>
            <a:r>
              <a:rPr lang="pt-BR" sz="2000" dirty="0" err="1">
                <a:solidFill>
                  <a:srgbClr val="FFFFFF"/>
                </a:solidFill>
              </a:rPr>
              <a:t>Danyang-Kunshan</a:t>
            </a:r>
            <a:r>
              <a:rPr lang="pt-BR" sz="2000" dirty="0">
                <a:solidFill>
                  <a:srgbClr val="FFFFFF"/>
                </a:solidFill>
              </a:rPr>
              <a:t> é a ponte mais longa do mundo. A ponte é um viaduto de 164,8 km de extensão na linha de Alta Velocidade Pequim-Xangai, destinada a trens de alta velocidade. O viaduto foi concluído em 2010 e inaugurado em 2011.</a:t>
            </a:r>
          </a:p>
        </p:txBody>
      </p:sp>
      <p:pic>
        <p:nvPicPr>
          <p:cNvPr id="1028" name="Picture 4">
            <a:extLst>
              <a:ext uri="{FF2B5EF4-FFF2-40B4-BE49-F238E27FC236}">
                <a16:creationId xmlns:a16="http://schemas.microsoft.com/office/drawing/2014/main" id="{5ED25643-F1E7-4525-B63F-925E6BDD4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926" y="4663371"/>
            <a:ext cx="3235683" cy="20762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ocê sabe qual é a ponte mais longa que existe no mundo? - Mega ...">
            <a:extLst>
              <a:ext uri="{FF2B5EF4-FFF2-40B4-BE49-F238E27FC236}">
                <a16:creationId xmlns:a16="http://schemas.microsoft.com/office/drawing/2014/main" id="{97B22711-4973-49BE-AD13-33224CF2B1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6499" y="225088"/>
            <a:ext cx="7246256" cy="431988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D0352BCF-79E6-4984-9AA4-65F3432C5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5815" y="4663371"/>
            <a:ext cx="3235683" cy="2106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93481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Integração">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Savon</Template>
  <TotalTime>3002</TotalTime>
  <Words>3002</Words>
  <Application>Microsoft Office PowerPoint</Application>
  <PresentationFormat>Widescreen</PresentationFormat>
  <Paragraphs>261</Paragraphs>
  <Slides>67</Slides>
  <Notes>0</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67</vt:i4>
      </vt:variant>
    </vt:vector>
  </HeadingPairs>
  <TitlesOfParts>
    <vt:vector size="72" baseType="lpstr">
      <vt:lpstr>Arial</vt:lpstr>
      <vt:lpstr>Century Gothic</vt:lpstr>
      <vt:lpstr>Century Gothic (Corpo)</vt:lpstr>
      <vt:lpstr>Garamond</vt:lpstr>
      <vt:lpstr>Savon</vt:lpstr>
      <vt:lpstr>Introdução, HISTÓRICO e Conceitos Gerais</vt:lpstr>
      <vt:lpstr>Apresentação do PowerPoint</vt:lpstr>
      <vt:lpstr>Pontes no Brasil</vt:lpstr>
      <vt:lpstr>Ponte “Arcos da Carioca”, no Rio de Janeiro/RJ</vt:lpstr>
      <vt:lpstr>Outras Pontes Antigas</vt:lpstr>
      <vt:lpstr>Ponte “Galeão”, Rio de Janeiro/RJ </vt:lpstr>
      <vt:lpstr>Ponte “Juazeiro”, entre Juazeiro/BA e Petrolina/PE </vt:lpstr>
      <vt:lpstr>Ponte “Maurício Joppert” (agora Hélio Serejo), Presidente Epitácio/SP </vt:lpstr>
      <vt:lpstr>Ponte de Danyang-Kunshan</vt:lpstr>
      <vt:lpstr>Ponte Hong Kong-Zhuhai-Macau</vt:lpstr>
      <vt:lpstr>Futuro Recorde Mundial de Vão Livre</vt:lpstr>
      <vt:lpstr>Definição</vt:lpstr>
      <vt:lpstr>Normas</vt:lpstr>
      <vt:lpstr>Ponte e Viaduto</vt:lpstr>
      <vt:lpstr>Ponte</vt:lpstr>
      <vt:lpstr>Viaduto</vt:lpstr>
      <vt:lpstr>Viaduto de Acesso</vt:lpstr>
      <vt:lpstr>Galerias</vt:lpstr>
      <vt:lpstr>Galerias</vt:lpstr>
      <vt:lpstr>Definições</vt:lpstr>
      <vt:lpstr>Definições</vt:lpstr>
      <vt:lpstr>Introdução e Conceitos Gerais</vt:lpstr>
      <vt:lpstr>Introdução e Conceitos Gerais</vt:lpstr>
      <vt:lpstr>INFRAESTRUTURA</vt:lpstr>
      <vt:lpstr>Mesoestrutura</vt:lpstr>
      <vt:lpstr>APARELHOS DE APOIO</vt:lpstr>
      <vt:lpstr>Aparelhos de Apoio</vt:lpstr>
      <vt:lpstr>SUPERESTRUTURA</vt:lpstr>
      <vt:lpstr>CLASSIFICAÇÕES Segundo a extensão do vão </vt:lpstr>
      <vt:lpstr>CLASSIFICAÇÕES Quanto ao comprimento do vão da ponte </vt:lpstr>
      <vt:lpstr>CLASSIFICAÇÕES Segundo a Durabilidade </vt:lpstr>
      <vt:lpstr>CLASSIFICAÇÕES Segundo a natureza do tráfego</vt:lpstr>
      <vt:lpstr>Rodoviária</vt:lpstr>
      <vt:lpstr>Ferroviária</vt:lpstr>
      <vt:lpstr>Rodoferroviária</vt:lpstr>
      <vt:lpstr>Passarela de pedestre</vt:lpstr>
      <vt:lpstr>Aqueduto</vt:lpstr>
      <vt:lpstr>Canal</vt:lpstr>
      <vt:lpstr>Aeroviária</vt:lpstr>
      <vt:lpstr>CLASSIFICAÇÕES Segundo o desenvolvimento planimétrico</vt:lpstr>
      <vt:lpstr>CLASSIFICAÇÕES Segundo o desenvolvimento altimétrico</vt:lpstr>
      <vt:lpstr>CLASSIFICAÇÕES Segundo o sistema estrutural da superestrutura, as pontes podem ser: </vt:lpstr>
      <vt:lpstr>Ponte em Laje</vt:lpstr>
      <vt:lpstr>Ponte em laje:</vt:lpstr>
      <vt:lpstr>Ponte em laje:</vt:lpstr>
      <vt:lpstr>Ponte em viga</vt:lpstr>
      <vt:lpstr>Ponte em Vigas Simplesmente Apoiadas </vt:lpstr>
      <vt:lpstr>Ponte em Vigas Simplesmente Apoiadas </vt:lpstr>
      <vt:lpstr>Ponte em Vigas Contínuas </vt:lpstr>
      <vt:lpstr>Ponte em Vigas Contínuas </vt:lpstr>
      <vt:lpstr>Ponte em Pórtico</vt:lpstr>
      <vt:lpstr>Ponte em Pórticos </vt:lpstr>
      <vt:lpstr>Ponte em Pórticos </vt:lpstr>
      <vt:lpstr>Ponte em Arco</vt:lpstr>
      <vt:lpstr>Ponte em Arco</vt:lpstr>
      <vt:lpstr>Ponte em Arco</vt:lpstr>
      <vt:lpstr>Ponte Pênsil</vt:lpstr>
      <vt:lpstr>Ponte Pênsil</vt:lpstr>
      <vt:lpstr>Ponte Estaiada</vt:lpstr>
      <vt:lpstr>Ponte Estaiada</vt:lpstr>
      <vt:lpstr>CLASSIFICAÇÕES</vt:lpstr>
      <vt:lpstr>Classificações</vt:lpstr>
      <vt:lpstr>CLASSIFICAÇÕES</vt:lpstr>
      <vt:lpstr>CLASSIFICAÇÕES</vt:lpstr>
      <vt:lpstr>Basculante</vt:lpstr>
      <vt:lpstr>Levadiça</vt:lpstr>
      <vt:lpstr>Giratória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Introdução, HISTÓRICO e Conceitos Gerais</dc:title>
  <dc:creator>Talles Mello</dc:creator>
  <cp:lastModifiedBy>Talles Mello</cp:lastModifiedBy>
  <cp:revision>11</cp:revision>
  <dcterms:created xsi:type="dcterms:W3CDTF">2020-08-31T17:28:12Z</dcterms:created>
  <dcterms:modified xsi:type="dcterms:W3CDTF">2022-03-07T14:25:32Z</dcterms:modified>
</cp:coreProperties>
</file>