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7" r:id="rId8"/>
    <p:sldId id="263" r:id="rId9"/>
    <p:sldId id="262" r:id="rId10"/>
    <p:sldId id="268" r:id="rId11"/>
    <p:sldId id="265" r:id="rId12"/>
    <p:sldId id="264" r:id="rId13"/>
    <p:sldId id="270" r:id="rId14"/>
    <p:sldId id="266" r:id="rId15"/>
    <p:sldId id="269" r:id="rId16"/>
    <p:sldId id="272" r:id="rId17"/>
    <p:sldId id="271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 snapToGrid="0">
      <p:cViewPr>
        <p:scale>
          <a:sx n="80" d="100"/>
          <a:sy n="80" d="100"/>
        </p:scale>
        <p:origin x="354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26756-E5EE-4812-B786-4FE05C161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54FE0A-6CB0-4ABB-8D58-4F1BD4244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6AE969-B6C7-4C4C-A127-BA6A1CC9B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F56395-2EE9-44F7-98F7-4499B881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740097-7E7A-4BB0-9490-AB4C99A93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03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55D24-E5C2-44BA-9376-DE0B819D3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83F34C-259C-41AE-8FE9-6D1C7B64C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0291B0-153B-47CF-8C25-263ABDBA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AC7663-5B7E-4A03-BDDC-E93E07B8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6E698B-FAF5-4206-B6DB-70F30653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64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0AC31C-9C9B-4A66-9E1C-E1E3A8FC75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037D22-A07F-491C-94EB-752B4C9D8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61ACA6-6BFA-43C2-8F1A-C01B72C6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80FDA1-CDDF-4038-A020-B1F5BA49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6C75D-C0A0-4800-9660-4201BA4B0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48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475E2-80DA-431F-AA1A-32D2FF2A6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7DAA7E-B70F-4C95-919E-195604D6C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57ED12-0D6E-4239-B5C4-3A484545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30BD8E-AC92-48F1-B4F4-90FEE1D2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81CC6F-D5C7-4141-8C00-70CD20C7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41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DCE88-6ABC-49B8-8466-C056D008F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06C812-D373-4522-8C73-A2ED60388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C4FA87-8578-4527-BDA6-F51F3864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D75C21-AEA3-4670-B2A7-B7F48B5C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707D34-10E2-4F8C-8BF5-A8BFE05F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8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7E3EB-9633-4DBC-9EAC-B358EE2A1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1BAD7F-A0CA-48E0-9314-B702B3410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C50B84-4844-4370-99D9-5B6A81991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2AD0B6-F564-49B8-B596-C5D625BDA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BECC07-6B7F-4D76-A734-3E6C4E19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07CC75-B0D1-4402-AEA0-E191A2E4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78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5D2B3-26A8-40A8-AE66-CF1C500B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B6EA74-CE35-449A-BB15-B612577BB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F903D7-7CC0-452E-945F-8E4A65D84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38A3A2C-BCA0-47D7-8A76-A1C6EFC64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BA9B2C1-5375-4050-ABBC-18D440F13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C40FDF1-B894-440F-83D6-25BF5EB1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742C3E-F722-4BFE-84E8-41BE1076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F60CC05-7805-4E6F-944A-309F4365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68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1AE92-3B12-46EF-AD9E-AF46B4E5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413CF37-BEA4-466E-B621-F9CE38DD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1BE15FD-EDC8-4ABB-89EB-F37EA3685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8CA221-1874-4B7A-9C9E-F2480D07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29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E03542B-9844-4688-BDC0-CA691017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0A863A7-535B-49F0-93EE-4DD29C06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02AA3A0-2934-444B-830E-7FF52D1CA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1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CBBA0-F595-4CBB-8AF1-F213FC8E2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57E703-285B-444C-A1FC-9E56EA70F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E4C2EF-763D-458B-8854-ABFD1906D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D1C58C-3B54-47B5-9844-01C315B22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CFAF2C-21FE-4952-9D9F-1C99B8A0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A68498-6FF7-432F-90B5-5B141844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96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CB61A-9E22-4A24-A4B9-CE42FDDF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5E7EA31-04B0-4653-98ED-3A6730E7C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513809-2F6B-48D9-8127-E6685621F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58E9BC-D26F-4C5A-89E1-B96E60FE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31049D-37F7-45E5-BF38-CCCE96C5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D39B93-5E2C-4310-8CC6-AB1C07F3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6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97DDDF6-A5FD-49B2-BA67-1C4A89060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EB1C22-F6B0-4F9F-BA42-FFFAB9B1C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B675F8-F7A0-4E16-829A-296581C54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58FFD-6491-4C33-8A3C-E89B1D7F2EFD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3C18BA-B6BC-4713-B17F-DBC4325DB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EEF737-4643-4319-BA1A-B1DD46BE6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D8FCA-7A41-403B-905A-DFA505345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60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62.png"/><Relationship Id="rId18" Type="http://schemas.openxmlformats.org/officeDocument/2006/relationships/image" Target="../media/image67.png"/><Relationship Id="rId26" Type="http://schemas.openxmlformats.org/officeDocument/2006/relationships/image" Target="../media/image74.png"/><Relationship Id="rId3" Type="http://schemas.openxmlformats.org/officeDocument/2006/relationships/image" Target="../media/image240.png"/><Relationship Id="rId21" Type="http://schemas.openxmlformats.org/officeDocument/2006/relationships/image" Target="../media/image69.png"/><Relationship Id="rId7" Type="http://schemas.openxmlformats.org/officeDocument/2006/relationships/image" Target="../media/image280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5" Type="http://schemas.openxmlformats.org/officeDocument/2006/relationships/image" Target="../media/image73.png"/><Relationship Id="rId2" Type="http://schemas.openxmlformats.org/officeDocument/2006/relationships/image" Target="../media/image230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0.png"/><Relationship Id="rId24" Type="http://schemas.openxmlformats.org/officeDocument/2006/relationships/image" Target="../media/image72.png"/><Relationship Id="rId5" Type="http://schemas.openxmlformats.org/officeDocument/2006/relationships/image" Target="../media/image260.png"/><Relationship Id="rId15" Type="http://schemas.openxmlformats.org/officeDocument/2006/relationships/image" Target="../media/image60.png"/><Relationship Id="rId23" Type="http://schemas.openxmlformats.org/officeDocument/2006/relationships/image" Target="../media/image71.png"/><Relationship Id="rId10" Type="http://schemas.openxmlformats.org/officeDocument/2006/relationships/image" Target="../media/image31.png"/><Relationship Id="rId19" Type="http://schemas.openxmlformats.org/officeDocument/2006/relationships/image" Target="../media/image65.png"/><Relationship Id="rId4" Type="http://schemas.openxmlformats.org/officeDocument/2006/relationships/image" Target="../media/image250.png"/><Relationship Id="rId9" Type="http://schemas.openxmlformats.org/officeDocument/2006/relationships/image" Target="../media/image30.png"/><Relationship Id="rId14" Type="http://schemas.openxmlformats.org/officeDocument/2006/relationships/image" Target="../media/image63.png"/><Relationship Id="rId22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7" Type="http://schemas.openxmlformats.org/officeDocument/2006/relationships/image" Target="../media/image38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0.png"/><Relationship Id="rId5" Type="http://schemas.openxmlformats.org/officeDocument/2006/relationships/image" Target="../media/image360.png"/><Relationship Id="rId4" Type="http://schemas.openxmlformats.org/officeDocument/2006/relationships/image" Target="../media/image3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8.png"/><Relationship Id="rId18" Type="http://schemas.openxmlformats.org/officeDocument/2006/relationships/image" Target="../media/image93.png"/><Relationship Id="rId26" Type="http://schemas.openxmlformats.org/officeDocument/2006/relationships/image" Target="../media/image101.png"/><Relationship Id="rId3" Type="http://schemas.openxmlformats.org/officeDocument/2006/relationships/image" Target="../media/image240.png"/><Relationship Id="rId21" Type="http://schemas.openxmlformats.org/officeDocument/2006/relationships/image" Target="../media/image96.png"/><Relationship Id="rId34" Type="http://schemas.openxmlformats.org/officeDocument/2006/relationships/image" Target="../media/image109.png"/><Relationship Id="rId7" Type="http://schemas.openxmlformats.org/officeDocument/2006/relationships/image" Target="../media/image280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5" Type="http://schemas.openxmlformats.org/officeDocument/2006/relationships/image" Target="../media/image100.png"/><Relationship Id="rId33" Type="http://schemas.openxmlformats.org/officeDocument/2006/relationships/image" Target="../media/image108.png"/><Relationship Id="rId2" Type="http://schemas.openxmlformats.org/officeDocument/2006/relationships/image" Target="../media/image230.png"/><Relationship Id="rId16" Type="http://schemas.openxmlformats.org/officeDocument/2006/relationships/image" Target="../media/image91.png"/><Relationship Id="rId20" Type="http://schemas.openxmlformats.org/officeDocument/2006/relationships/image" Target="../media/image95.png"/><Relationship Id="rId29" Type="http://schemas.openxmlformats.org/officeDocument/2006/relationships/image" Target="../media/image10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0.png"/><Relationship Id="rId11" Type="http://schemas.openxmlformats.org/officeDocument/2006/relationships/image" Target="../media/image86.png"/><Relationship Id="rId24" Type="http://schemas.openxmlformats.org/officeDocument/2006/relationships/image" Target="../media/image99.png"/><Relationship Id="rId32" Type="http://schemas.openxmlformats.org/officeDocument/2006/relationships/image" Target="../media/image107.png"/><Relationship Id="rId5" Type="http://schemas.openxmlformats.org/officeDocument/2006/relationships/image" Target="../media/image260.png"/><Relationship Id="rId15" Type="http://schemas.openxmlformats.org/officeDocument/2006/relationships/image" Target="../media/image90.png"/><Relationship Id="rId23" Type="http://schemas.openxmlformats.org/officeDocument/2006/relationships/image" Target="../media/image98.png"/><Relationship Id="rId28" Type="http://schemas.openxmlformats.org/officeDocument/2006/relationships/image" Target="../media/image103.png"/><Relationship Id="rId10" Type="http://schemas.openxmlformats.org/officeDocument/2006/relationships/image" Target="../media/image31.png"/><Relationship Id="rId19" Type="http://schemas.openxmlformats.org/officeDocument/2006/relationships/image" Target="../media/image94.png"/><Relationship Id="rId31" Type="http://schemas.openxmlformats.org/officeDocument/2006/relationships/image" Target="../media/image106.png"/><Relationship Id="rId4" Type="http://schemas.openxmlformats.org/officeDocument/2006/relationships/image" Target="../media/image250.png"/><Relationship Id="rId9" Type="http://schemas.openxmlformats.org/officeDocument/2006/relationships/image" Target="../media/image30.png"/><Relationship Id="rId14" Type="http://schemas.openxmlformats.org/officeDocument/2006/relationships/image" Target="../media/image89.png"/><Relationship Id="rId22" Type="http://schemas.openxmlformats.org/officeDocument/2006/relationships/image" Target="../media/image97.png"/><Relationship Id="rId27" Type="http://schemas.openxmlformats.org/officeDocument/2006/relationships/image" Target="../media/image102.png"/><Relationship Id="rId30" Type="http://schemas.openxmlformats.org/officeDocument/2006/relationships/image" Target="../media/image105.png"/><Relationship Id="rId35" Type="http://schemas.openxmlformats.org/officeDocument/2006/relationships/image" Target="../media/image110.png"/><Relationship Id="rId8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0.png"/><Relationship Id="rId2" Type="http://schemas.openxmlformats.org/officeDocument/2006/relationships/image" Target="../media/image7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0.png"/><Relationship Id="rId4" Type="http://schemas.openxmlformats.org/officeDocument/2006/relationships/image" Target="../media/image77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32.png"/><Relationship Id="rId18" Type="http://schemas.openxmlformats.org/officeDocument/2006/relationships/image" Target="../media/image137.png"/><Relationship Id="rId26" Type="http://schemas.openxmlformats.org/officeDocument/2006/relationships/image" Target="../media/image146.png"/><Relationship Id="rId3" Type="http://schemas.openxmlformats.org/officeDocument/2006/relationships/image" Target="../media/image122.png"/><Relationship Id="rId21" Type="http://schemas.openxmlformats.org/officeDocument/2006/relationships/image" Target="../media/image141.png"/><Relationship Id="rId7" Type="http://schemas.openxmlformats.org/officeDocument/2006/relationships/image" Target="../media/image126.png"/><Relationship Id="rId12" Type="http://schemas.openxmlformats.org/officeDocument/2006/relationships/image" Target="../media/image131.png"/><Relationship Id="rId17" Type="http://schemas.openxmlformats.org/officeDocument/2006/relationships/image" Target="../media/image136.png"/><Relationship Id="rId25" Type="http://schemas.openxmlformats.org/officeDocument/2006/relationships/image" Target="../media/image145.png"/><Relationship Id="rId2" Type="http://schemas.openxmlformats.org/officeDocument/2006/relationships/image" Target="../media/image121.png"/><Relationship Id="rId16" Type="http://schemas.openxmlformats.org/officeDocument/2006/relationships/image" Target="../media/image135.png"/><Relationship Id="rId20" Type="http://schemas.openxmlformats.org/officeDocument/2006/relationships/image" Target="../media/image139.png"/><Relationship Id="rId29" Type="http://schemas.openxmlformats.org/officeDocument/2006/relationships/image" Target="../media/image1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24" Type="http://schemas.openxmlformats.org/officeDocument/2006/relationships/image" Target="../media/image144.png"/><Relationship Id="rId5" Type="http://schemas.openxmlformats.org/officeDocument/2006/relationships/image" Target="../media/image124.png"/><Relationship Id="rId15" Type="http://schemas.openxmlformats.org/officeDocument/2006/relationships/image" Target="../media/image134.png"/><Relationship Id="rId23" Type="http://schemas.openxmlformats.org/officeDocument/2006/relationships/image" Target="../media/image143.png"/><Relationship Id="rId28" Type="http://schemas.openxmlformats.org/officeDocument/2006/relationships/image" Target="../media/image148.png"/><Relationship Id="rId10" Type="http://schemas.openxmlformats.org/officeDocument/2006/relationships/image" Target="../media/image129.png"/><Relationship Id="rId19" Type="http://schemas.openxmlformats.org/officeDocument/2006/relationships/image" Target="../media/image138.png"/><Relationship Id="rId31" Type="http://schemas.openxmlformats.org/officeDocument/2006/relationships/image" Target="../media/image152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Relationship Id="rId14" Type="http://schemas.openxmlformats.org/officeDocument/2006/relationships/image" Target="../media/image133.png"/><Relationship Id="rId22" Type="http://schemas.openxmlformats.org/officeDocument/2006/relationships/image" Target="../media/image142.png"/><Relationship Id="rId27" Type="http://schemas.openxmlformats.org/officeDocument/2006/relationships/image" Target="../media/image147.png"/><Relationship Id="rId30" Type="http://schemas.openxmlformats.org/officeDocument/2006/relationships/image" Target="../media/image15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26" Type="http://schemas.openxmlformats.org/officeDocument/2006/relationships/image" Target="../media/image47.png"/><Relationship Id="rId3" Type="http://schemas.openxmlformats.org/officeDocument/2006/relationships/image" Target="../media/image240.png"/><Relationship Id="rId21" Type="http://schemas.openxmlformats.org/officeDocument/2006/relationships/image" Target="../media/image42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5" Type="http://schemas.openxmlformats.org/officeDocument/2006/relationships/image" Target="../media/image46.png"/><Relationship Id="rId2" Type="http://schemas.openxmlformats.org/officeDocument/2006/relationships/image" Target="../media/image230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5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28" Type="http://schemas.openxmlformats.org/officeDocument/2006/relationships/image" Target="../media/image49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0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Relationship Id="rId27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B88C472-ED6E-4A65-9E8D-038160BEC3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900147-AE71-4A9A-8E0E-58EB06209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pt-BR" sz="4000"/>
              <a:t>Pórticos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715B44-1CCE-4FB1-A202-7C8720977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pt-BR" sz="2000"/>
              <a:t>Disponível em: www.tallesmello.com.br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5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4F677601-FA0A-441E-8B43-BECC385E059C}"/>
              </a:ext>
            </a:extLst>
          </p:cNvPr>
          <p:cNvSpPr/>
          <p:nvPr/>
        </p:nvSpPr>
        <p:spPr>
          <a:xfrm>
            <a:off x="1197725" y="3897096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2836D3C2-3347-42E4-94D5-EAC531DF3EAB}"/>
              </a:ext>
            </a:extLst>
          </p:cNvPr>
          <p:cNvCxnSpPr>
            <a:cxnSpLocks/>
          </p:cNvCxnSpPr>
          <p:nvPr/>
        </p:nvCxnSpPr>
        <p:spPr>
          <a:xfrm flipH="1">
            <a:off x="1363192" y="1944312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A4B5BCD-7268-4EAB-BA39-5072FBC0B387}"/>
              </a:ext>
            </a:extLst>
          </p:cNvPr>
          <p:cNvCxnSpPr>
            <a:cxnSpLocks/>
          </p:cNvCxnSpPr>
          <p:nvPr/>
        </p:nvCxnSpPr>
        <p:spPr>
          <a:xfrm flipV="1">
            <a:off x="1163643" y="4165442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27A79097-4559-41E4-BE14-EC2F8755B1DA}"/>
                  </a:ext>
                </a:extLst>
              </p:cNvPr>
              <p:cNvSpPr txBox="1"/>
              <p:nvPr/>
            </p:nvSpPr>
            <p:spPr>
              <a:xfrm>
                <a:off x="2497986" y="4770913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27A79097-4559-41E4-BE14-EC2F8755B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986" y="4770913"/>
                <a:ext cx="555408" cy="276999"/>
              </a:xfrm>
              <a:prstGeom prst="rect">
                <a:avLst/>
              </a:prstGeom>
              <a:blipFill>
                <a:blip r:embed="rId2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ângulo isósceles 7">
            <a:extLst>
              <a:ext uri="{FF2B5EF4-FFF2-40B4-BE49-F238E27FC236}">
                <a16:creationId xmlns:a16="http://schemas.microsoft.com/office/drawing/2014/main" id="{4221E431-9E8B-4CE0-93DB-AFF718D6EEEF}"/>
              </a:ext>
            </a:extLst>
          </p:cNvPr>
          <p:cNvSpPr/>
          <p:nvPr/>
        </p:nvSpPr>
        <p:spPr>
          <a:xfrm>
            <a:off x="4028596" y="3894614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F729673-826F-43B0-8967-946CFB2F6C15}"/>
              </a:ext>
            </a:extLst>
          </p:cNvPr>
          <p:cNvCxnSpPr>
            <a:cxnSpLocks/>
          </p:cNvCxnSpPr>
          <p:nvPr/>
        </p:nvCxnSpPr>
        <p:spPr>
          <a:xfrm flipV="1">
            <a:off x="3992561" y="4216955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BAA0CBA-5E3A-4063-AF55-8ED454BF7617}"/>
              </a:ext>
            </a:extLst>
          </p:cNvPr>
          <p:cNvCxnSpPr>
            <a:cxnSpLocks/>
          </p:cNvCxnSpPr>
          <p:nvPr/>
        </p:nvCxnSpPr>
        <p:spPr>
          <a:xfrm flipV="1">
            <a:off x="1167792" y="4154776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30197E9-8123-4086-8235-057E32F0F70E}"/>
              </a:ext>
            </a:extLst>
          </p:cNvPr>
          <p:cNvCxnSpPr>
            <a:cxnSpLocks/>
          </p:cNvCxnSpPr>
          <p:nvPr/>
        </p:nvCxnSpPr>
        <p:spPr>
          <a:xfrm flipV="1">
            <a:off x="1086686" y="4162725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05F3A78-1D28-412A-A865-3E007F13B695}"/>
              </a:ext>
            </a:extLst>
          </p:cNvPr>
          <p:cNvCxnSpPr>
            <a:cxnSpLocks/>
          </p:cNvCxnSpPr>
          <p:nvPr/>
        </p:nvCxnSpPr>
        <p:spPr>
          <a:xfrm flipV="1">
            <a:off x="1509611" y="416137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4BDA2A75-EC8C-4BD9-A6D1-9EB3BA04054D}"/>
              </a:ext>
            </a:extLst>
          </p:cNvPr>
          <p:cNvCxnSpPr>
            <a:cxnSpLocks/>
          </p:cNvCxnSpPr>
          <p:nvPr/>
        </p:nvCxnSpPr>
        <p:spPr>
          <a:xfrm flipV="1">
            <a:off x="1405273" y="4164872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BA4E8561-FCC5-49F8-8FC0-E3C0C4C24355}"/>
              </a:ext>
            </a:extLst>
          </p:cNvPr>
          <p:cNvCxnSpPr>
            <a:cxnSpLocks/>
          </p:cNvCxnSpPr>
          <p:nvPr/>
        </p:nvCxnSpPr>
        <p:spPr>
          <a:xfrm flipV="1">
            <a:off x="1188359" y="4162725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0D3D7481-514B-4A16-AE56-C81D3BF7537A}"/>
              </a:ext>
            </a:extLst>
          </p:cNvPr>
          <p:cNvCxnSpPr>
            <a:cxnSpLocks/>
          </p:cNvCxnSpPr>
          <p:nvPr/>
        </p:nvCxnSpPr>
        <p:spPr>
          <a:xfrm flipV="1">
            <a:off x="1303194" y="4153912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F59CB55A-966D-47A0-BE46-07F4E68A60C1}"/>
              </a:ext>
            </a:extLst>
          </p:cNvPr>
          <p:cNvCxnSpPr>
            <a:cxnSpLocks/>
          </p:cNvCxnSpPr>
          <p:nvPr/>
        </p:nvCxnSpPr>
        <p:spPr>
          <a:xfrm flipV="1">
            <a:off x="1380179" y="1922168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E810CB3-1E17-4DE1-8C0B-7412B7FFC2F6}"/>
              </a:ext>
            </a:extLst>
          </p:cNvPr>
          <p:cNvCxnSpPr>
            <a:cxnSpLocks/>
          </p:cNvCxnSpPr>
          <p:nvPr/>
        </p:nvCxnSpPr>
        <p:spPr>
          <a:xfrm flipV="1">
            <a:off x="4201319" y="1922167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FC44252D-CAAB-49B3-B4DA-FACE0569B03E}"/>
              </a:ext>
            </a:extLst>
          </p:cNvPr>
          <p:cNvCxnSpPr/>
          <p:nvPr/>
        </p:nvCxnSpPr>
        <p:spPr>
          <a:xfrm>
            <a:off x="1405273" y="4675367"/>
            <a:ext cx="2796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342AB68-7F3D-45DF-B97E-58A22B72ACE3}"/>
              </a:ext>
            </a:extLst>
          </p:cNvPr>
          <p:cNvCxnSpPr>
            <a:cxnSpLocks/>
          </p:cNvCxnSpPr>
          <p:nvPr/>
        </p:nvCxnSpPr>
        <p:spPr>
          <a:xfrm>
            <a:off x="1380179" y="4579822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B2B8C563-DE9D-4B26-8A05-723045E281B3}"/>
              </a:ext>
            </a:extLst>
          </p:cNvPr>
          <p:cNvCxnSpPr>
            <a:cxnSpLocks/>
          </p:cNvCxnSpPr>
          <p:nvPr/>
        </p:nvCxnSpPr>
        <p:spPr>
          <a:xfrm>
            <a:off x="4172594" y="4594677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C7F050FF-9365-4896-A836-BE61B2FB1C07}"/>
              </a:ext>
            </a:extLst>
          </p:cNvPr>
          <p:cNvCxnSpPr>
            <a:cxnSpLocks/>
          </p:cNvCxnSpPr>
          <p:nvPr/>
        </p:nvCxnSpPr>
        <p:spPr>
          <a:xfrm>
            <a:off x="4494979" y="1944312"/>
            <a:ext cx="0" cy="196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4B71A778-1371-4334-ADFE-D20B86F0673E}"/>
              </a:ext>
            </a:extLst>
          </p:cNvPr>
          <p:cNvCxnSpPr>
            <a:cxnSpLocks/>
          </p:cNvCxnSpPr>
          <p:nvPr/>
        </p:nvCxnSpPr>
        <p:spPr>
          <a:xfrm flipV="1">
            <a:off x="4425356" y="3863878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AEF792B7-543E-4C54-9BE5-6DD26B22B1E1}"/>
              </a:ext>
            </a:extLst>
          </p:cNvPr>
          <p:cNvCxnSpPr>
            <a:cxnSpLocks/>
          </p:cNvCxnSpPr>
          <p:nvPr/>
        </p:nvCxnSpPr>
        <p:spPr>
          <a:xfrm flipV="1">
            <a:off x="4417672" y="1890536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8F624CA9-2B2B-4046-AB7D-15957567AF5C}"/>
                  </a:ext>
                </a:extLst>
              </p:cNvPr>
              <p:cNvSpPr txBox="1"/>
              <p:nvPr/>
            </p:nvSpPr>
            <p:spPr>
              <a:xfrm>
                <a:off x="4579969" y="2775031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8F624CA9-2B2B-4046-AB7D-15957567A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969" y="2775031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8791" r="-1098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CA8A935C-D15C-43D1-9A9B-1A1066FF64BF}"/>
              </a:ext>
            </a:extLst>
          </p:cNvPr>
          <p:cNvCxnSpPr>
            <a:cxnSpLocks/>
          </p:cNvCxnSpPr>
          <p:nvPr/>
        </p:nvCxnSpPr>
        <p:spPr>
          <a:xfrm>
            <a:off x="1356347" y="1662165"/>
            <a:ext cx="2838687" cy="97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4E37C6D1-B49D-4774-9D50-7E0C6D4ACFE2}"/>
              </a:ext>
            </a:extLst>
          </p:cNvPr>
          <p:cNvCxnSpPr>
            <a:cxnSpLocks/>
          </p:cNvCxnSpPr>
          <p:nvPr/>
        </p:nvCxnSpPr>
        <p:spPr>
          <a:xfrm>
            <a:off x="2685666" y="166858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CF4E2855-1640-4C60-B022-C4C3464F6BC6}"/>
              </a:ext>
            </a:extLst>
          </p:cNvPr>
          <p:cNvCxnSpPr>
            <a:cxnSpLocks/>
          </p:cNvCxnSpPr>
          <p:nvPr/>
        </p:nvCxnSpPr>
        <p:spPr>
          <a:xfrm>
            <a:off x="3068586" y="167665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58DF6AFC-34D9-4391-B1CB-E410EB588BC9}"/>
              </a:ext>
            </a:extLst>
          </p:cNvPr>
          <p:cNvCxnSpPr>
            <a:cxnSpLocks/>
          </p:cNvCxnSpPr>
          <p:nvPr/>
        </p:nvCxnSpPr>
        <p:spPr>
          <a:xfrm>
            <a:off x="3431066" y="166857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B5485349-AA58-44B6-8733-0C2122AFEABC}"/>
              </a:ext>
            </a:extLst>
          </p:cNvPr>
          <p:cNvCxnSpPr>
            <a:cxnSpLocks/>
          </p:cNvCxnSpPr>
          <p:nvPr/>
        </p:nvCxnSpPr>
        <p:spPr>
          <a:xfrm>
            <a:off x="3816153" y="1668578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A8136C95-FF75-4E61-8AA1-47AC8466A3F1}"/>
              </a:ext>
            </a:extLst>
          </p:cNvPr>
          <p:cNvCxnSpPr>
            <a:cxnSpLocks/>
          </p:cNvCxnSpPr>
          <p:nvPr/>
        </p:nvCxnSpPr>
        <p:spPr>
          <a:xfrm>
            <a:off x="4195034" y="167665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B2441772-F5D6-4857-8FB9-5A6502984B3F}"/>
                  </a:ext>
                </a:extLst>
              </p:cNvPr>
              <p:cNvSpPr txBox="1"/>
              <p:nvPr/>
            </p:nvSpPr>
            <p:spPr>
              <a:xfrm>
                <a:off x="1347219" y="1327964"/>
                <a:ext cx="844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B2441772-F5D6-4857-8FB9-5A6502984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219" y="1327964"/>
                <a:ext cx="844782" cy="276999"/>
              </a:xfrm>
              <a:prstGeom prst="rect">
                <a:avLst/>
              </a:prstGeom>
              <a:blipFill>
                <a:blip r:embed="rId4"/>
                <a:stretch>
                  <a:fillRect l="-5755" t="-2222" r="-3597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A8A8E1BA-BAAA-451F-BC9A-8BA416C4479F}"/>
              </a:ext>
            </a:extLst>
          </p:cNvPr>
          <p:cNvCxnSpPr>
            <a:cxnSpLocks/>
          </p:cNvCxnSpPr>
          <p:nvPr/>
        </p:nvCxnSpPr>
        <p:spPr>
          <a:xfrm>
            <a:off x="1356347" y="164637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24F63B32-21AC-4B6C-AB7E-D7AA57E81811}"/>
              </a:ext>
            </a:extLst>
          </p:cNvPr>
          <p:cNvCxnSpPr>
            <a:cxnSpLocks/>
          </p:cNvCxnSpPr>
          <p:nvPr/>
        </p:nvCxnSpPr>
        <p:spPr>
          <a:xfrm>
            <a:off x="1698926" y="165444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D9BB7818-9BFA-44F9-8AA9-39399FBF9A88}"/>
              </a:ext>
            </a:extLst>
          </p:cNvPr>
          <p:cNvCxnSpPr>
            <a:cxnSpLocks/>
          </p:cNvCxnSpPr>
          <p:nvPr/>
        </p:nvCxnSpPr>
        <p:spPr>
          <a:xfrm>
            <a:off x="2008234" y="164893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85FD130F-8815-472F-A002-6F041B5859D9}"/>
              </a:ext>
            </a:extLst>
          </p:cNvPr>
          <p:cNvCxnSpPr>
            <a:cxnSpLocks/>
          </p:cNvCxnSpPr>
          <p:nvPr/>
        </p:nvCxnSpPr>
        <p:spPr>
          <a:xfrm>
            <a:off x="2323919" y="164637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8B5F157C-C86E-4D54-B02E-4E2DE78C7685}"/>
              </a:ext>
            </a:extLst>
          </p:cNvPr>
          <p:cNvCxnSpPr>
            <a:cxnSpLocks/>
          </p:cNvCxnSpPr>
          <p:nvPr/>
        </p:nvCxnSpPr>
        <p:spPr>
          <a:xfrm flipV="1">
            <a:off x="4195034" y="3966844"/>
            <a:ext cx="0" cy="5477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5ECD8C3C-1A8C-4366-9860-7EB56D80798E}"/>
              </a:ext>
            </a:extLst>
          </p:cNvPr>
          <p:cNvCxnSpPr>
            <a:cxnSpLocks/>
          </p:cNvCxnSpPr>
          <p:nvPr/>
        </p:nvCxnSpPr>
        <p:spPr>
          <a:xfrm flipV="1">
            <a:off x="1360642" y="3979911"/>
            <a:ext cx="0" cy="5477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3D1E8F2F-6F60-4EE4-8325-1F816CED2C5F}"/>
              </a:ext>
            </a:extLst>
          </p:cNvPr>
          <p:cNvCxnSpPr>
            <a:cxnSpLocks/>
          </p:cNvCxnSpPr>
          <p:nvPr/>
        </p:nvCxnSpPr>
        <p:spPr>
          <a:xfrm>
            <a:off x="770912" y="3913068"/>
            <a:ext cx="533327" cy="638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68831FE2-C3CF-4A3A-A1CA-C7D6D8C17BDA}"/>
                  </a:ext>
                </a:extLst>
              </p:cNvPr>
              <p:cNvSpPr txBox="1"/>
              <p:nvPr/>
            </p:nvSpPr>
            <p:spPr>
              <a:xfrm>
                <a:off x="982148" y="4341079"/>
                <a:ext cx="30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68831FE2-C3CF-4A3A-A1CA-C7D6D8C17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148" y="4341079"/>
                <a:ext cx="308353" cy="276999"/>
              </a:xfrm>
              <a:prstGeom prst="rect">
                <a:avLst/>
              </a:prstGeom>
              <a:blipFill>
                <a:blip r:embed="rId5"/>
                <a:stretch>
                  <a:fillRect l="-15686" r="-7843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5FCB9938-6580-445A-898C-8AD25FCA3FC7}"/>
                  </a:ext>
                </a:extLst>
              </p:cNvPr>
              <p:cNvSpPr txBox="1"/>
              <p:nvPr/>
            </p:nvSpPr>
            <p:spPr>
              <a:xfrm>
                <a:off x="4287798" y="4341079"/>
                <a:ext cx="3242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5FCB9938-6580-445A-898C-8AD25FCA3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798" y="4341079"/>
                <a:ext cx="324256" cy="276999"/>
              </a:xfrm>
              <a:prstGeom prst="rect">
                <a:avLst/>
              </a:prstGeom>
              <a:blipFill>
                <a:blip r:embed="rId6"/>
                <a:stretch>
                  <a:fillRect l="-14815" r="-5556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887DB14C-46A8-46A2-A3B7-B4407EF61D57}"/>
                  </a:ext>
                </a:extLst>
              </p:cNvPr>
              <p:cNvSpPr txBox="1"/>
              <p:nvPr/>
            </p:nvSpPr>
            <p:spPr>
              <a:xfrm>
                <a:off x="829453" y="3563753"/>
                <a:ext cx="319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887DB14C-46A8-46A2-A3B7-B4407EF61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453" y="3563753"/>
                <a:ext cx="319639" cy="276999"/>
              </a:xfrm>
              <a:prstGeom prst="rect">
                <a:avLst/>
              </a:prstGeom>
              <a:blipFill>
                <a:blip r:embed="rId7"/>
                <a:stretch>
                  <a:fillRect l="-15385" r="-961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Espaço Reservado para Conteúdo 2">
                <a:extLst>
                  <a:ext uri="{FF2B5EF4-FFF2-40B4-BE49-F238E27FC236}">
                    <a16:creationId xmlns:a16="http://schemas.microsoft.com/office/drawing/2014/main" id="{980DCB65-CF93-4E44-B589-32345F8FE50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05478" y="739727"/>
                <a:ext cx="6117578" cy="5378546"/>
              </a:xfrm>
              <a:prstGeom prst="rect">
                <a:avLst/>
              </a:prstGeom>
              <a:effectLst/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200" i="1">
                                  <a:latin typeface="Cambria Math" panose="02040503050406030204" pitchFamily="18" charset="0"/>
                                </a:rPr>
                                <m:t>𝐹𝐻</m:t>
                              </m:r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200" dirty="0"/>
              </a:p>
              <a:p>
                <a:pPr marL="36900" indent="0">
                  <a:buNone/>
                </a:pPr>
                <a:endParaRPr lang="pt-BR" sz="2200" dirty="0"/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200" i="1">
                                  <a:latin typeface="Cambria Math" panose="02040503050406030204" pitchFamily="18" charset="0"/>
                                </a:rPr>
                                <m:t>𝐹𝑉</m:t>
                              </m:r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dirty="0"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↷+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+8.2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42" name="Espaço Reservado para Conteúdo 2">
                <a:extLst>
                  <a:ext uri="{FF2B5EF4-FFF2-40B4-BE49-F238E27FC236}">
                    <a16:creationId xmlns:a16="http://schemas.microsoft.com/office/drawing/2014/main" id="{980DCB65-CF93-4E44-B589-32345F8FE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478" y="739727"/>
                <a:ext cx="6117578" cy="53785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42608C0D-05CC-4245-8EB1-A6EC6F0B9BA8}"/>
              </a:ext>
            </a:extLst>
          </p:cNvPr>
          <p:cNvCxnSpPr>
            <a:cxnSpLocks/>
          </p:cNvCxnSpPr>
          <p:nvPr/>
        </p:nvCxnSpPr>
        <p:spPr>
          <a:xfrm>
            <a:off x="2777675" y="1100936"/>
            <a:ext cx="0" cy="821231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EC29F9E0-B9F3-4BD4-BDF3-36F49F5CC2B9}"/>
                  </a:ext>
                </a:extLst>
              </p:cNvPr>
              <p:cNvSpPr txBox="1"/>
              <p:nvPr/>
            </p:nvSpPr>
            <p:spPr>
              <a:xfrm>
                <a:off x="2504551" y="800460"/>
                <a:ext cx="5330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EC29F9E0-B9F3-4BD4-BDF3-36F49F5CC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551" y="800460"/>
                <a:ext cx="533031" cy="276999"/>
              </a:xfrm>
              <a:prstGeom prst="rect">
                <a:avLst/>
              </a:prstGeom>
              <a:blipFill>
                <a:blip r:embed="rId9"/>
                <a:stretch>
                  <a:fillRect l="-10345" r="-11494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52956D4A-DE14-4554-8C9E-2D09803A8C9D}"/>
                  </a:ext>
                </a:extLst>
              </p:cNvPr>
              <p:cNvSpPr txBox="1"/>
              <p:nvPr/>
            </p:nvSpPr>
            <p:spPr>
              <a:xfrm>
                <a:off x="1472950" y="2011522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52956D4A-DE14-4554-8C9E-2D09803A8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50" y="2011522"/>
                <a:ext cx="200889" cy="276999"/>
              </a:xfrm>
              <a:prstGeom prst="rect">
                <a:avLst/>
              </a:prstGeom>
              <a:blipFill>
                <a:blip r:embed="rId10"/>
                <a:stretch>
                  <a:fillRect l="-30303" r="-2121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46667510-4626-4495-B2A1-15D3E41AFDA8}"/>
                  </a:ext>
                </a:extLst>
              </p:cNvPr>
              <p:cNvSpPr txBox="1"/>
              <p:nvPr/>
            </p:nvSpPr>
            <p:spPr>
              <a:xfrm>
                <a:off x="3907660" y="2014432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46667510-4626-4495-B2A1-15D3E41AF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660" y="2014432"/>
                <a:ext cx="219932" cy="276999"/>
              </a:xfrm>
              <a:prstGeom prst="rect">
                <a:avLst/>
              </a:prstGeom>
              <a:blipFill>
                <a:blip r:embed="rId11"/>
                <a:stretch>
                  <a:fillRect l="-25000" r="-222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971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7E7DCAE0-2718-45D9-A59E-85D4926CBB13}"/>
              </a:ext>
            </a:extLst>
          </p:cNvPr>
          <p:cNvCxnSpPr>
            <a:cxnSpLocks/>
          </p:cNvCxnSpPr>
          <p:nvPr/>
        </p:nvCxnSpPr>
        <p:spPr>
          <a:xfrm flipH="1">
            <a:off x="1841702" y="1314654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9C032891-E668-496C-8709-AD488676082E}"/>
              </a:ext>
            </a:extLst>
          </p:cNvPr>
          <p:cNvCxnSpPr>
            <a:cxnSpLocks/>
          </p:cNvCxnSpPr>
          <p:nvPr/>
        </p:nvCxnSpPr>
        <p:spPr>
          <a:xfrm flipV="1">
            <a:off x="1858689" y="12925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D1816DD-B5AD-4EE3-ADCC-8326F7CD2055}"/>
              </a:ext>
            </a:extLst>
          </p:cNvPr>
          <p:cNvCxnSpPr>
            <a:cxnSpLocks/>
          </p:cNvCxnSpPr>
          <p:nvPr/>
        </p:nvCxnSpPr>
        <p:spPr>
          <a:xfrm flipV="1">
            <a:off x="4679829" y="129250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E92100A-3360-41B8-9BAB-D7940099BE4D}"/>
              </a:ext>
            </a:extLst>
          </p:cNvPr>
          <p:cNvCxnSpPr>
            <a:cxnSpLocks/>
          </p:cNvCxnSpPr>
          <p:nvPr/>
        </p:nvCxnSpPr>
        <p:spPr>
          <a:xfrm flipH="1">
            <a:off x="8335269" y="1314654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EE6CA58E-B090-46E9-BE7E-4B907F3C937C}"/>
              </a:ext>
            </a:extLst>
          </p:cNvPr>
          <p:cNvCxnSpPr>
            <a:cxnSpLocks/>
          </p:cNvCxnSpPr>
          <p:nvPr/>
        </p:nvCxnSpPr>
        <p:spPr>
          <a:xfrm flipV="1">
            <a:off x="8352256" y="12925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247770B-EFA1-4F94-B2F1-BF7499C113DA}"/>
              </a:ext>
            </a:extLst>
          </p:cNvPr>
          <p:cNvCxnSpPr>
            <a:cxnSpLocks/>
          </p:cNvCxnSpPr>
          <p:nvPr/>
        </p:nvCxnSpPr>
        <p:spPr>
          <a:xfrm flipV="1">
            <a:off x="11173396" y="129250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7602D583-C4CA-4180-9BA8-C45268109F97}"/>
              </a:ext>
            </a:extLst>
          </p:cNvPr>
          <p:cNvCxnSpPr>
            <a:cxnSpLocks/>
          </p:cNvCxnSpPr>
          <p:nvPr/>
        </p:nvCxnSpPr>
        <p:spPr>
          <a:xfrm flipH="1">
            <a:off x="4899273" y="4389055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443698F4-8771-42BD-8054-E79023D856CC}"/>
              </a:ext>
            </a:extLst>
          </p:cNvPr>
          <p:cNvCxnSpPr>
            <a:cxnSpLocks/>
          </p:cNvCxnSpPr>
          <p:nvPr/>
        </p:nvCxnSpPr>
        <p:spPr>
          <a:xfrm flipV="1">
            <a:off x="4916260" y="4366911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1203A921-533D-4C91-B6E2-EA52370899BC}"/>
              </a:ext>
            </a:extLst>
          </p:cNvPr>
          <p:cNvCxnSpPr>
            <a:cxnSpLocks/>
          </p:cNvCxnSpPr>
          <p:nvPr/>
        </p:nvCxnSpPr>
        <p:spPr>
          <a:xfrm flipV="1">
            <a:off x="7737400" y="43669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D74E1F8-DE09-44AA-882F-F8799B617AC0}"/>
                  </a:ext>
                </a:extLst>
              </p:cNvPr>
              <p:cNvSpPr txBox="1"/>
              <p:nvPr/>
            </p:nvSpPr>
            <p:spPr>
              <a:xfrm>
                <a:off x="6754671" y="478574"/>
                <a:ext cx="831831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𝐷𝑉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D74E1F8-DE09-44AA-882F-F8799B617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671" y="478574"/>
                <a:ext cx="831831" cy="384721"/>
              </a:xfrm>
              <a:prstGeom prst="rect">
                <a:avLst/>
              </a:prstGeom>
              <a:blipFill>
                <a:blip r:embed="rId2"/>
                <a:stretch>
                  <a:fillRect l="-8759" r="-3650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687C68C4-54C7-40A3-8B54-A4704F47D485}"/>
              </a:ext>
            </a:extLst>
          </p:cNvPr>
          <p:cNvCxnSpPr/>
          <p:nvPr/>
        </p:nvCxnSpPr>
        <p:spPr>
          <a:xfrm>
            <a:off x="7699513" y="53243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4A961BDE-8CE7-4B62-BDF2-C9FF865A1833}"/>
              </a:ext>
            </a:extLst>
          </p:cNvPr>
          <p:cNvCxnSpPr/>
          <p:nvPr/>
        </p:nvCxnSpPr>
        <p:spPr>
          <a:xfrm>
            <a:off x="8103704" y="53243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B601493B-AA69-496C-AEC0-49357442A736}"/>
              </a:ext>
            </a:extLst>
          </p:cNvPr>
          <p:cNvCxnSpPr>
            <a:cxnSpLocks/>
          </p:cNvCxnSpPr>
          <p:nvPr/>
        </p:nvCxnSpPr>
        <p:spPr>
          <a:xfrm flipH="1">
            <a:off x="7699513" y="532436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C0D44DFF-F160-4664-9FF6-11F537B3359F}"/>
                  </a:ext>
                </a:extLst>
              </p:cNvPr>
              <p:cNvSpPr txBox="1"/>
              <p:nvPr/>
            </p:nvSpPr>
            <p:spPr>
              <a:xfrm>
                <a:off x="7788597" y="244364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C0D44DFF-F160-4664-9FF6-11F537B33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597" y="244364"/>
                <a:ext cx="226024" cy="276999"/>
              </a:xfrm>
              <a:prstGeom prst="rect">
                <a:avLst/>
              </a:prstGeom>
              <a:blipFill>
                <a:blip r:embed="rId3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208E2E9-8A80-4F3C-B373-E5E410D46370}"/>
                  </a:ext>
                </a:extLst>
              </p:cNvPr>
              <p:cNvSpPr txBox="1"/>
              <p:nvPr/>
            </p:nvSpPr>
            <p:spPr>
              <a:xfrm>
                <a:off x="7788960" y="554581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208E2E9-8A80-4F3C-B373-E5E410D46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960" y="554581"/>
                <a:ext cx="226024" cy="276999"/>
              </a:xfrm>
              <a:prstGeom prst="rect">
                <a:avLst/>
              </a:prstGeom>
              <a:blipFill>
                <a:blip r:embed="rId4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16968558-02AF-4133-A109-403711F8770B}"/>
                  </a:ext>
                </a:extLst>
              </p:cNvPr>
              <p:cNvSpPr txBox="1"/>
              <p:nvPr/>
            </p:nvSpPr>
            <p:spPr>
              <a:xfrm>
                <a:off x="2586862" y="5158625"/>
                <a:ext cx="863120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𝐷𝑁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16968558-02AF-4133-A109-403711F87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862" y="5158625"/>
                <a:ext cx="863120" cy="384721"/>
              </a:xfrm>
              <a:prstGeom prst="rect">
                <a:avLst/>
              </a:prstGeom>
              <a:blipFill>
                <a:blip r:embed="rId5"/>
                <a:stretch>
                  <a:fillRect l="-8451" r="-3521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8783A534-3402-4A1A-809F-5C8D327DEFF8}"/>
              </a:ext>
            </a:extLst>
          </p:cNvPr>
          <p:cNvCxnSpPr/>
          <p:nvPr/>
        </p:nvCxnSpPr>
        <p:spPr>
          <a:xfrm>
            <a:off x="3531704" y="521248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CEE031F6-C5D6-4BE3-9BB0-84C328388BD9}"/>
              </a:ext>
            </a:extLst>
          </p:cNvPr>
          <p:cNvCxnSpPr/>
          <p:nvPr/>
        </p:nvCxnSpPr>
        <p:spPr>
          <a:xfrm>
            <a:off x="3935895" y="521248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6BD8FA72-B43F-42C5-84DC-F68204BEEADE}"/>
              </a:ext>
            </a:extLst>
          </p:cNvPr>
          <p:cNvCxnSpPr>
            <a:cxnSpLocks/>
          </p:cNvCxnSpPr>
          <p:nvPr/>
        </p:nvCxnSpPr>
        <p:spPr>
          <a:xfrm flipH="1">
            <a:off x="3531704" y="5212487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931423B5-7699-40B7-A4D4-9F6767CF0EA9}"/>
                  </a:ext>
                </a:extLst>
              </p:cNvPr>
              <p:cNvSpPr txBox="1"/>
              <p:nvPr/>
            </p:nvSpPr>
            <p:spPr>
              <a:xfrm>
                <a:off x="3620788" y="4924415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931423B5-7699-40B7-A4D4-9F6767CF0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788" y="4924415"/>
                <a:ext cx="226024" cy="276999"/>
              </a:xfrm>
              <a:prstGeom prst="rect">
                <a:avLst/>
              </a:prstGeom>
              <a:blipFill>
                <a:blip r:embed="rId6"/>
                <a:stretch>
                  <a:fillRect l="-24324" r="-1891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DBD0244-87E0-4098-ABC1-443E1B603963}"/>
                  </a:ext>
                </a:extLst>
              </p:cNvPr>
              <p:cNvSpPr txBox="1"/>
              <p:nvPr/>
            </p:nvSpPr>
            <p:spPr>
              <a:xfrm>
                <a:off x="3621151" y="5234632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DBD0244-87E0-4098-ABC1-443E1B603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151" y="5234632"/>
                <a:ext cx="226024" cy="276999"/>
              </a:xfrm>
              <a:prstGeom prst="rect">
                <a:avLst/>
              </a:prstGeom>
              <a:blipFill>
                <a:blip r:embed="rId7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01C21BF-E173-4B58-BF8E-56C3F1DF1AC6}"/>
                  </a:ext>
                </a:extLst>
              </p:cNvPr>
              <p:cNvSpPr txBox="1"/>
              <p:nvPr/>
            </p:nvSpPr>
            <p:spPr>
              <a:xfrm>
                <a:off x="581389" y="529745"/>
                <a:ext cx="901592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𝐷𝑀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01C21BF-E173-4B58-BF8E-56C3F1DF1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89" y="529745"/>
                <a:ext cx="901592" cy="384721"/>
              </a:xfrm>
              <a:prstGeom prst="rect">
                <a:avLst/>
              </a:prstGeom>
              <a:blipFill>
                <a:blip r:embed="rId8"/>
                <a:stretch>
                  <a:fillRect l="-8108" r="-3378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F97A5C9-A027-41AC-8093-7ED187D96369}"/>
              </a:ext>
            </a:extLst>
          </p:cNvPr>
          <p:cNvCxnSpPr/>
          <p:nvPr/>
        </p:nvCxnSpPr>
        <p:spPr>
          <a:xfrm>
            <a:off x="1526231" y="58360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BD75A79F-BB48-482D-A673-D3BAFB8C3D8D}"/>
              </a:ext>
            </a:extLst>
          </p:cNvPr>
          <p:cNvCxnSpPr/>
          <p:nvPr/>
        </p:nvCxnSpPr>
        <p:spPr>
          <a:xfrm>
            <a:off x="1930422" y="58360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75DC7D22-14C6-4189-8366-7986536A425F}"/>
              </a:ext>
            </a:extLst>
          </p:cNvPr>
          <p:cNvCxnSpPr>
            <a:cxnSpLocks/>
          </p:cNvCxnSpPr>
          <p:nvPr/>
        </p:nvCxnSpPr>
        <p:spPr>
          <a:xfrm flipH="1">
            <a:off x="1526231" y="583607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D5DDA54-3BBE-4A7A-A379-DB3ABE709182}"/>
                  </a:ext>
                </a:extLst>
              </p:cNvPr>
              <p:cNvSpPr txBox="1"/>
              <p:nvPr/>
            </p:nvSpPr>
            <p:spPr>
              <a:xfrm>
                <a:off x="1615315" y="29553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D5DDA54-3BBE-4A7A-A379-DB3ABE709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315" y="295535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B89E710-6C13-46B0-BEDA-6B2C56B5748E}"/>
                  </a:ext>
                </a:extLst>
              </p:cNvPr>
              <p:cNvSpPr txBox="1"/>
              <p:nvPr/>
            </p:nvSpPr>
            <p:spPr>
              <a:xfrm>
                <a:off x="1615678" y="605752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B89E710-6C13-46B0-BEDA-6B2C56B57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678" y="605752"/>
                <a:ext cx="226023" cy="276999"/>
              </a:xfrm>
              <a:prstGeom prst="rect">
                <a:avLst/>
              </a:prstGeom>
              <a:blipFill>
                <a:blip r:embed="rId10"/>
                <a:stretch>
                  <a:fillRect l="-21622" r="-216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BAD7C395-82C9-43CE-9FB8-0ED4C19F6595}"/>
              </a:ext>
            </a:extLst>
          </p:cNvPr>
          <p:cNvCxnSpPr>
            <a:cxnSpLocks/>
          </p:cNvCxnSpPr>
          <p:nvPr/>
        </p:nvCxnSpPr>
        <p:spPr>
          <a:xfrm>
            <a:off x="2972834" y="2458617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49D0E348-1AD2-42E3-A1F9-A5A733A29AAE}"/>
              </a:ext>
            </a:extLst>
          </p:cNvPr>
          <p:cNvCxnSpPr>
            <a:cxnSpLocks/>
          </p:cNvCxnSpPr>
          <p:nvPr/>
        </p:nvCxnSpPr>
        <p:spPr>
          <a:xfrm flipV="1">
            <a:off x="3274017" y="2136068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>
            <a:extLst>
              <a:ext uri="{FF2B5EF4-FFF2-40B4-BE49-F238E27FC236}">
                <a16:creationId xmlns:a16="http://schemas.microsoft.com/office/drawing/2014/main" id="{66F356B6-FDA6-4398-9D06-B10EE0A3B409}"/>
              </a:ext>
            </a:extLst>
          </p:cNvPr>
          <p:cNvSpPr/>
          <p:nvPr/>
        </p:nvSpPr>
        <p:spPr>
          <a:xfrm rot="5400000">
            <a:off x="3196400" y="2315384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5065201B-17AF-45AB-8733-40849BF1069C}"/>
              </a:ext>
            </a:extLst>
          </p:cNvPr>
          <p:cNvSpPr/>
          <p:nvPr/>
        </p:nvSpPr>
        <p:spPr>
          <a:xfrm>
            <a:off x="1786445" y="3250030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5426D604-1E70-4216-92B1-759751C07FED}"/>
              </a:ext>
            </a:extLst>
          </p:cNvPr>
          <p:cNvCxnSpPr>
            <a:cxnSpLocks/>
          </p:cNvCxnSpPr>
          <p:nvPr/>
        </p:nvCxnSpPr>
        <p:spPr>
          <a:xfrm>
            <a:off x="8439990" y="784166"/>
            <a:ext cx="6154" cy="52727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BF0C1B6E-150D-4B70-B1B4-8EC1E9B64DD9}"/>
              </a:ext>
            </a:extLst>
          </p:cNvPr>
          <p:cNvCxnSpPr>
            <a:cxnSpLocks/>
          </p:cNvCxnSpPr>
          <p:nvPr/>
        </p:nvCxnSpPr>
        <p:spPr>
          <a:xfrm>
            <a:off x="8413962" y="808483"/>
            <a:ext cx="2659393" cy="103948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1BA0C3CE-1223-456E-A99F-A2B79E74C7A4}"/>
              </a:ext>
            </a:extLst>
          </p:cNvPr>
          <p:cNvCxnSpPr>
            <a:cxnSpLocks/>
          </p:cNvCxnSpPr>
          <p:nvPr/>
        </p:nvCxnSpPr>
        <p:spPr>
          <a:xfrm>
            <a:off x="9471159" y="2458617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id="{E2526CCD-C0E8-4420-8D7A-AB6DC093849E}"/>
              </a:ext>
            </a:extLst>
          </p:cNvPr>
          <p:cNvCxnSpPr>
            <a:cxnSpLocks/>
          </p:cNvCxnSpPr>
          <p:nvPr/>
        </p:nvCxnSpPr>
        <p:spPr>
          <a:xfrm flipV="1">
            <a:off x="9772342" y="2136068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>
            <a:extLst>
              <a:ext uri="{FF2B5EF4-FFF2-40B4-BE49-F238E27FC236}">
                <a16:creationId xmlns:a16="http://schemas.microsoft.com/office/drawing/2014/main" id="{08008BC1-6DA2-426C-8D1D-F7EA3FAECD69}"/>
              </a:ext>
            </a:extLst>
          </p:cNvPr>
          <p:cNvSpPr/>
          <p:nvPr/>
        </p:nvSpPr>
        <p:spPr>
          <a:xfrm rot="5400000">
            <a:off x="9694725" y="2315384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EA8465D4-B26A-4BF8-A973-59267293B000}"/>
              </a:ext>
            </a:extLst>
          </p:cNvPr>
          <p:cNvCxnSpPr>
            <a:cxnSpLocks/>
          </p:cNvCxnSpPr>
          <p:nvPr/>
        </p:nvCxnSpPr>
        <p:spPr>
          <a:xfrm>
            <a:off x="6030406" y="5618705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>
            <a:extLst>
              <a:ext uri="{FF2B5EF4-FFF2-40B4-BE49-F238E27FC236}">
                <a16:creationId xmlns:a16="http://schemas.microsoft.com/office/drawing/2014/main" id="{48F0E6F4-A1CC-43A5-BC22-B6F5D0EAEC4E}"/>
              </a:ext>
            </a:extLst>
          </p:cNvPr>
          <p:cNvCxnSpPr>
            <a:cxnSpLocks/>
          </p:cNvCxnSpPr>
          <p:nvPr/>
        </p:nvCxnSpPr>
        <p:spPr>
          <a:xfrm flipV="1">
            <a:off x="6331589" y="5296156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ipse 49">
            <a:extLst>
              <a:ext uri="{FF2B5EF4-FFF2-40B4-BE49-F238E27FC236}">
                <a16:creationId xmlns:a16="http://schemas.microsoft.com/office/drawing/2014/main" id="{5BF946F4-98DF-480C-A416-8E798558DFA4}"/>
              </a:ext>
            </a:extLst>
          </p:cNvPr>
          <p:cNvSpPr/>
          <p:nvPr/>
        </p:nvSpPr>
        <p:spPr>
          <a:xfrm rot="5400000">
            <a:off x="6253972" y="5475472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784E5F0E-F484-407D-A6DB-1BDB88FF3DF6}"/>
                  </a:ext>
                </a:extLst>
              </p:cNvPr>
              <p:cNvSpPr txBox="1"/>
              <p:nvPr/>
            </p:nvSpPr>
            <p:spPr>
              <a:xfrm>
                <a:off x="1937455" y="1376677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784E5F0E-F484-407D-A6DB-1BDB88FF3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455" y="1376677"/>
                <a:ext cx="200889" cy="276999"/>
              </a:xfrm>
              <a:prstGeom prst="rect">
                <a:avLst/>
              </a:prstGeom>
              <a:blipFill>
                <a:blip r:embed="rId12"/>
                <a:stretch>
                  <a:fillRect l="-30303" r="-2121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96645B18-68AC-4B3F-B060-545F02638605}"/>
                  </a:ext>
                </a:extLst>
              </p:cNvPr>
              <p:cNvSpPr txBox="1"/>
              <p:nvPr/>
            </p:nvSpPr>
            <p:spPr>
              <a:xfrm>
                <a:off x="4372165" y="1379587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96645B18-68AC-4B3F-B060-545F02638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165" y="1379587"/>
                <a:ext cx="219932" cy="276999"/>
              </a:xfrm>
              <a:prstGeom prst="rect">
                <a:avLst/>
              </a:prstGeom>
              <a:blipFill>
                <a:blip r:embed="rId13"/>
                <a:stretch>
                  <a:fillRect l="-25000" r="-222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1900455C-C5A5-488D-B456-FD0C877B9DFF}"/>
                  </a:ext>
                </a:extLst>
              </p:cNvPr>
              <p:cNvSpPr txBox="1"/>
              <p:nvPr/>
            </p:nvSpPr>
            <p:spPr>
              <a:xfrm>
                <a:off x="8431021" y="1384267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1900455C-C5A5-488D-B456-FD0C877B9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021" y="1384267"/>
                <a:ext cx="200889" cy="276999"/>
              </a:xfrm>
              <a:prstGeom prst="rect">
                <a:avLst/>
              </a:prstGeom>
              <a:blipFill>
                <a:blip r:embed="rId14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37BC5DD0-5256-4CFA-BEA7-71E31D2ECF1E}"/>
                  </a:ext>
                </a:extLst>
              </p:cNvPr>
              <p:cNvSpPr txBox="1"/>
              <p:nvPr/>
            </p:nvSpPr>
            <p:spPr>
              <a:xfrm>
                <a:off x="11222722" y="1333947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37BC5DD0-5256-4CFA-BEA7-71E31D2EC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2722" y="1333947"/>
                <a:ext cx="219932" cy="276999"/>
              </a:xfrm>
              <a:prstGeom prst="rect">
                <a:avLst/>
              </a:prstGeom>
              <a:blipFill>
                <a:blip r:embed="rId15"/>
                <a:stretch>
                  <a:fillRect l="-27778" r="-19444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8C428DCD-70D9-4056-9CDF-CF35BBF34976}"/>
                  </a:ext>
                </a:extLst>
              </p:cNvPr>
              <p:cNvSpPr txBox="1"/>
              <p:nvPr/>
            </p:nvSpPr>
            <p:spPr>
              <a:xfrm>
                <a:off x="4667906" y="4456925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8C428DCD-70D9-4056-9CDF-CF35BBF34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906" y="4456925"/>
                <a:ext cx="200889" cy="276999"/>
              </a:xfrm>
              <a:prstGeom prst="rect">
                <a:avLst/>
              </a:prstGeom>
              <a:blipFill>
                <a:blip r:embed="rId16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C8BCDE0F-6CCE-477E-9BE6-475ADB692865}"/>
                  </a:ext>
                </a:extLst>
              </p:cNvPr>
              <p:cNvSpPr txBox="1"/>
              <p:nvPr/>
            </p:nvSpPr>
            <p:spPr>
              <a:xfrm>
                <a:off x="7456676" y="4468569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C8BCDE0F-6CCE-477E-9BE6-475ADB692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676" y="4468569"/>
                <a:ext cx="219932" cy="276999"/>
              </a:xfrm>
              <a:prstGeom prst="rect">
                <a:avLst/>
              </a:prstGeom>
              <a:blipFill>
                <a:blip r:embed="rId17"/>
                <a:stretch>
                  <a:fillRect l="-25000" r="-22222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ipse 56">
            <a:extLst>
              <a:ext uri="{FF2B5EF4-FFF2-40B4-BE49-F238E27FC236}">
                <a16:creationId xmlns:a16="http://schemas.microsoft.com/office/drawing/2014/main" id="{D10E415C-DF59-452A-A44F-551D3E897944}"/>
              </a:ext>
            </a:extLst>
          </p:cNvPr>
          <p:cNvSpPr/>
          <p:nvPr/>
        </p:nvSpPr>
        <p:spPr>
          <a:xfrm>
            <a:off x="4613664" y="3223136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FC9C548D-E8ED-4FD5-8244-42D59F516AFF}"/>
              </a:ext>
            </a:extLst>
          </p:cNvPr>
          <p:cNvSpPr/>
          <p:nvPr/>
        </p:nvSpPr>
        <p:spPr>
          <a:xfrm>
            <a:off x="1798092" y="1277531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915E1118-1319-457F-8F2F-125CE97B16C1}"/>
              </a:ext>
            </a:extLst>
          </p:cNvPr>
          <p:cNvSpPr/>
          <p:nvPr/>
        </p:nvSpPr>
        <p:spPr>
          <a:xfrm>
            <a:off x="4611168" y="1277531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7A5E5A0-8EFC-4347-A87F-6163DEF71395}"/>
              </a:ext>
            </a:extLst>
          </p:cNvPr>
          <p:cNvCxnSpPr/>
          <p:nvPr/>
        </p:nvCxnSpPr>
        <p:spPr>
          <a:xfrm>
            <a:off x="3260765" y="1314654"/>
            <a:ext cx="0" cy="610399"/>
          </a:xfrm>
          <a:prstGeom prst="line">
            <a:avLst/>
          </a:prstGeom>
          <a:ln w="2857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01B8642-55B5-4C1D-96BA-8D2EB34AFE02}"/>
                  </a:ext>
                </a:extLst>
              </p:cNvPr>
              <p:cNvSpPr txBox="1"/>
              <p:nvPr/>
            </p:nvSpPr>
            <p:spPr>
              <a:xfrm>
                <a:off x="2531659" y="3392225"/>
                <a:ext cx="1683666" cy="832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 . 4²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01B8642-55B5-4C1D-96BA-8D2EB34AF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659" y="3392225"/>
                <a:ext cx="1683666" cy="83279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EAAE3C45-5235-4E45-8248-3022587D76E7}"/>
              </a:ext>
            </a:extLst>
          </p:cNvPr>
          <p:cNvSpPr/>
          <p:nvPr/>
        </p:nvSpPr>
        <p:spPr>
          <a:xfrm>
            <a:off x="1864895" y="1311442"/>
            <a:ext cx="2803358" cy="613651"/>
          </a:xfrm>
          <a:custGeom>
            <a:avLst/>
            <a:gdLst>
              <a:gd name="connsiteX0" fmla="*/ 0 w 2803358"/>
              <a:gd name="connsiteY0" fmla="*/ 24063 h 613651"/>
              <a:gd name="connsiteX1" fmla="*/ 1383631 w 2803358"/>
              <a:gd name="connsiteY1" fmla="*/ 613611 h 613651"/>
              <a:gd name="connsiteX2" fmla="*/ 2803358 w 2803358"/>
              <a:gd name="connsiteY2" fmla="*/ 0 h 61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3358" h="613651">
                <a:moveTo>
                  <a:pt x="0" y="24063"/>
                </a:moveTo>
                <a:cubicBezTo>
                  <a:pt x="458202" y="320842"/>
                  <a:pt x="916405" y="617621"/>
                  <a:pt x="1383631" y="613611"/>
                </a:cubicBezTo>
                <a:cubicBezTo>
                  <a:pt x="1850857" y="609601"/>
                  <a:pt x="2327107" y="304800"/>
                  <a:pt x="2803358" y="0"/>
                </a:cubicBezTo>
              </a:path>
            </a:pathLst>
          </a:custGeom>
          <a:noFill/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242F4B96-6636-4850-8E58-BE66E5A1D8FD}"/>
                  </a:ext>
                </a:extLst>
              </p:cNvPr>
              <p:cNvSpPr txBox="1"/>
              <p:nvPr/>
            </p:nvSpPr>
            <p:spPr>
              <a:xfrm>
                <a:off x="8431020" y="3020383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242F4B96-6636-4850-8E58-BE66E5A1D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020" y="3020383"/>
                <a:ext cx="200889" cy="276999"/>
              </a:xfrm>
              <a:prstGeom prst="rect">
                <a:avLst/>
              </a:prstGeom>
              <a:blipFill>
                <a:blip r:embed="rId19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Elipse 60">
            <a:extLst>
              <a:ext uri="{FF2B5EF4-FFF2-40B4-BE49-F238E27FC236}">
                <a16:creationId xmlns:a16="http://schemas.microsoft.com/office/drawing/2014/main" id="{67A48ADF-2B45-4C0F-8285-C5782C956C81}"/>
              </a:ext>
            </a:extLst>
          </p:cNvPr>
          <p:cNvSpPr/>
          <p:nvPr/>
        </p:nvSpPr>
        <p:spPr>
          <a:xfrm>
            <a:off x="8281632" y="3212907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4AA07CF8-2971-4C3D-A0B5-B16E1621876A}"/>
              </a:ext>
            </a:extLst>
          </p:cNvPr>
          <p:cNvSpPr/>
          <p:nvPr/>
        </p:nvSpPr>
        <p:spPr>
          <a:xfrm>
            <a:off x="8288588" y="1350173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6031B3F4-8416-4C6F-8207-E84AC589D337}"/>
                  </a:ext>
                </a:extLst>
              </p:cNvPr>
              <p:cNvSpPr txBox="1"/>
              <p:nvPr/>
            </p:nvSpPr>
            <p:spPr>
              <a:xfrm>
                <a:off x="8520940" y="937670"/>
                <a:ext cx="4605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6031B3F4-8416-4C6F-8207-E84AC589D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0940" y="937670"/>
                <a:ext cx="46059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FDC3BDB4-230D-4183-BDD2-4B1538FCFAC7}"/>
              </a:ext>
            </a:extLst>
          </p:cNvPr>
          <p:cNvCxnSpPr>
            <a:cxnSpLocks/>
          </p:cNvCxnSpPr>
          <p:nvPr/>
        </p:nvCxnSpPr>
        <p:spPr>
          <a:xfrm>
            <a:off x="11073355" y="1320695"/>
            <a:ext cx="6154" cy="52727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E44DCE47-A6AF-41AD-AA47-B9D702B56A84}"/>
                  </a:ext>
                </a:extLst>
              </p:cNvPr>
              <p:cNvSpPr txBox="1"/>
              <p:nvPr/>
            </p:nvSpPr>
            <p:spPr>
              <a:xfrm>
                <a:off x="10704252" y="1347144"/>
                <a:ext cx="23950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E44DCE47-A6AF-41AD-AA47-B9D702B56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4252" y="1347144"/>
                <a:ext cx="239509" cy="369332"/>
              </a:xfrm>
              <a:prstGeom prst="rect">
                <a:avLst/>
              </a:prstGeom>
              <a:blipFill>
                <a:blip r:embed="rId21"/>
                <a:stretch>
                  <a:fillRect r="-256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Elipse 65">
            <a:extLst>
              <a:ext uri="{FF2B5EF4-FFF2-40B4-BE49-F238E27FC236}">
                <a16:creationId xmlns:a16="http://schemas.microsoft.com/office/drawing/2014/main" id="{96BB1187-23FC-4D56-9C87-004768C42426}"/>
              </a:ext>
            </a:extLst>
          </p:cNvPr>
          <p:cNvSpPr/>
          <p:nvPr/>
        </p:nvSpPr>
        <p:spPr>
          <a:xfrm>
            <a:off x="11107231" y="3223136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959FE107-1765-46FF-B511-681CCBDF60E3}"/>
                  </a:ext>
                </a:extLst>
              </p:cNvPr>
              <p:cNvSpPr txBox="1"/>
              <p:nvPr/>
            </p:nvSpPr>
            <p:spPr>
              <a:xfrm>
                <a:off x="11305726" y="3047277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959FE107-1765-46FF-B511-681CCBDF6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5726" y="3047277"/>
                <a:ext cx="211404" cy="276999"/>
              </a:xfrm>
              <a:prstGeom prst="rect">
                <a:avLst/>
              </a:prstGeom>
              <a:blipFill>
                <a:blip r:embed="rId22"/>
                <a:stretch>
                  <a:fillRect l="-29412" r="-2352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Elipse 67">
            <a:extLst>
              <a:ext uri="{FF2B5EF4-FFF2-40B4-BE49-F238E27FC236}">
                <a16:creationId xmlns:a16="http://schemas.microsoft.com/office/drawing/2014/main" id="{0C573DC5-917C-4C46-B584-8C747599E772}"/>
              </a:ext>
            </a:extLst>
          </p:cNvPr>
          <p:cNvSpPr/>
          <p:nvPr/>
        </p:nvSpPr>
        <p:spPr>
          <a:xfrm>
            <a:off x="11113536" y="1347144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A9EF3ED5-32C6-432C-944C-797D0CD2F027}"/>
              </a:ext>
            </a:extLst>
          </p:cNvPr>
          <p:cNvCxnSpPr>
            <a:cxnSpLocks/>
          </p:cNvCxnSpPr>
          <p:nvPr/>
        </p:nvCxnSpPr>
        <p:spPr>
          <a:xfrm flipH="1">
            <a:off x="4946739" y="6349639"/>
            <a:ext cx="552232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08384B02-026D-40CE-B105-21FA16724358}"/>
              </a:ext>
            </a:extLst>
          </p:cNvPr>
          <p:cNvCxnSpPr>
            <a:cxnSpLocks/>
          </p:cNvCxnSpPr>
          <p:nvPr/>
        </p:nvCxnSpPr>
        <p:spPr>
          <a:xfrm flipH="1">
            <a:off x="4899273" y="4465659"/>
            <a:ext cx="552232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BCD14CB7-CBF6-413D-9DE7-54A0F799A2DD}"/>
                  </a:ext>
                </a:extLst>
              </p:cNvPr>
              <p:cNvSpPr txBox="1"/>
              <p:nvPr/>
            </p:nvSpPr>
            <p:spPr>
              <a:xfrm>
                <a:off x="4904401" y="5212487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BCD14CB7-CBF6-413D-9DE7-54A0F799A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401" y="5212487"/>
                <a:ext cx="661479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Elipse 71">
            <a:extLst>
              <a:ext uri="{FF2B5EF4-FFF2-40B4-BE49-F238E27FC236}">
                <a16:creationId xmlns:a16="http://schemas.microsoft.com/office/drawing/2014/main" id="{BBC425D9-6755-461F-A257-242B7134B383}"/>
              </a:ext>
            </a:extLst>
          </p:cNvPr>
          <p:cNvSpPr/>
          <p:nvPr/>
        </p:nvSpPr>
        <p:spPr>
          <a:xfrm>
            <a:off x="4928120" y="4351932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57872355-CCE8-458D-BF42-FAE148447B2C}"/>
              </a:ext>
            </a:extLst>
          </p:cNvPr>
          <p:cNvSpPr/>
          <p:nvPr/>
        </p:nvSpPr>
        <p:spPr>
          <a:xfrm>
            <a:off x="7586502" y="4351932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AB58C4DC-089D-417E-B21D-64FD6089DAD3}"/>
              </a:ext>
            </a:extLst>
          </p:cNvPr>
          <p:cNvCxnSpPr>
            <a:cxnSpLocks/>
          </p:cNvCxnSpPr>
          <p:nvPr/>
        </p:nvCxnSpPr>
        <p:spPr>
          <a:xfrm flipH="1">
            <a:off x="7160533" y="6322238"/>
            <a:ext cx="552232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9B19D40C-38A8-4067-8632-E0C39B16EBA1}"/>
              </a:ext>
            </a:extLst>
          </p:cNvPr>
          <p:cNvCxnSpPr>
            <a:cxnSpLocks/>
          </p:cNvCxnSpPr>
          <p:nvPr/>
        </p:nvCxnSpPr>
        <p:spPr>
          <a:xfrm flipH="1">
            <a:off x="7173785" y="4445457"/>
            <a:ext cx="552232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A1B96EBF-3143-4A9A-987A-198E8CA64641}"/>
              </a:ext>
            </a:extLst>
          </p:cNvPr>
          <p:cNvCxnSpPr>
            <a:cxnSpLocks/>
          </p:cNvCxnSpPr>
          <p:nvPr/>
        </p:nvCxnSpPr>
        <p:spPr>
          <a:xfrm>
            <a:off x="5486798" y="4465659"/>
            <a:ext cx="12173" cy="188398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5F145D72-0E74-43CB-8601-5BA0D11D42A2}"/>
              </a:ext>
            </a:extLst>
          </p:cNvPr>
          <p:cNvCxnSpPr>
            <a:cxnSpLocks/>
          </p:cNvCxnSpPr>
          <p:nvPr/>
        </p:nvCxnSpPr>
        <p:spPr>
          <a:xfrm>
            <a:off x="7137400" y="4456925"/>
            <a:ext cx="12173" cy="188398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A59B14A5-8653-48BE-8B5E-29116AA893E5}"/>
                  </a:ext>
                </a:extLst>
              </p:cNvPr>
              <p:cNvSpPr txBox="1"/>
              <p:nvPr/>
            </p:nvSpPr>
            <p:spPr>
              <a:xfrm>
                <a:off x="7105909" y="5221803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A59B14A5-8653-48BE-8B5E-29116AA89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909" y="5221803"/>
                <a:ext cx="661479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7C8CD541-A872-419D-A711-A8075AD409CE}"/>
                  </a:ext>
                </a:extLst>
              </p:cNvPr>
              <p:cNvSpPr txBox="1"/>
              <p:nvPr/>
            </p:nvSpPr>
            <p:spPr>
              <a:xfrm>
                <a:off x="4963726" y="6075533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7C8CD541-A872-419D-A711-A8075AD40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726" y="6075533"/>
                <a:ext cx="200889" cy="276999"/>
              </a:xfrm>
              <a:prstGeom prst="rect">
                <a:avLst/>
              </a:prstGeom>
              <a:blipFill>
                <a:blip r:embed="rId25"/>
                <a:stretch>
                  <a:fillRect l="-27273" r="-2727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51C88F00-3CC7-491B-A36D-227FDA2927A1}"/>
                  </a:ext>
                </a:extLst>
              </p:cNvPr>
              <p:cNvSpPr txBox="1"/>
              <p:nvPr/>
            </p:nvSpPr>
            <p:spPr>
              <a:xfrm>
                <a:off x="7838432" y="6102427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51C88F00-3CC7-491B-A36D-227FDA292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8432" y="6102427"/>
                <a:ext cx="211404" cy="276999"/>
              </a:xfrm>
              <a:prstGeom prst="rect">
                <a:avLst/>
              </a:prstGeom>
              <a:blipFill>
                <a:blip r:embed="rId26"/>
                <a:stretch>
                  <a:fillRect l="-28571" r="-20000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298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7" grpId="0" animBg="1"/>
      <p:bldP spid="58" grpId="0" animBg="1"/>
      <p:bldP spid="59" grpId="0" animBg="1"/>
      <p:bldP spid="13" grpId="0"/>
      <p:bldP spid="14" grpId="0" animBg="1"/>
      <p:bldP spid="61" grpId="0" animBg="1"/>
      <p:bldP spid="62" grpId="0" animBg="1"/>
      <p:bldP spid="63" grpId="0"/>
      <p:bldP spid="65" grpId="0"/>
      <p:bldP spid="66" grpId="0" animBg="1"/>
      <p:bldP spid="68" grpId="0" animBg="1"/>
      <p:bldP spid="71" grpId="0"/>
      <p:bldP spid="72" grpId="0" animBg="1"/>
      <p:bldP spid="73" grpId="0" animBg="1"/>
      <p:bldP spid="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8BD91D-33A0-44AF-BCD0-FE845BE52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t-BR" sz="3600" dirty="0"/>
              <a:t>Exercício 03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B8D3A7-C64C-48AF-B4E3-2CC1DD8AA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82" y="2005810"/>
            <a:ext cx="3576799" cy="4393982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Calcule as reações de Apoio e os Diagramas de Momento Fletor, Cortante e Normal</a:t>
            </a:r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riângulo isósceles 47">
            <a:extLst>
              <a:ext uri="{FF2B5EF4-FFF2-40B4-BE49-F238E27FC236}">
                <a16:creationId xmlns:a16="http://schemas.microsoft.com/office/drawing/2014/main" id="{AC8B8F2B-0BD4-4DBB-AFE6-CE4C39DA6408}"/>
              </a:ext>
            </a:extLst>
          </p:cNvPr>
          <p:cNvSpPr/>
          <p:nvPr/>
        </p:nvSpPr>
        <p:spPr>
          <a:xfrm>
            <a:off x="6115714" y="4539647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1F896A23-5E8C-493A-8642-E8B768A6A86D}"/>
              </a:ext>
            </a:extLst>
          </p:cNvPr>
          <p:cNvCxnSpPr>
            <a:cxnSpLocks/>
          </p:cNvCxnSpPr>
          <p:nvPr/>
        </p:nvCxnSpPr>
        <p:spPr>
          <a:xfrm flipH="1">
            <a:off x="6281181" y="2586863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31FD7485-69FB-421B-BD32-16CE70A94B37}"/>
              </a:ext>
            </a:extLst>
          </p:cNvPr>
          <p:cNvCxnSpPr>
            <a:cxnSpLocks/>
          </p:cNvCxnSpPr>
          <p:nvPr/>
        </p:nvCxnSpPr>
        <p:spPr>
          <a:xfrm flipV="1">
            <a:off x="6081632" y="4807993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EC62639D-B6EA-429D-AB0A-79843A286B78}"/>
                  </a:ext>
                </a:extLst>
              </p:cNvPr>
              <p:cNvSpPr txBox="1"/>
              <p:nvPr/>
            </p:nvSpPr>
            <p:spPr>
              <a:xfrm>
                <a:off x="6773125" y="5463274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EC62639D-B6EA-429D-AB0A-79843A286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125" y="5463274"/>
                <a:ext cx="555408" cy="276999"/>
              </a:xfrm>
              <a:prstGeom prst="rect">
                <a:avLst/>
              </a:prstGeom>
              <a:blipFill>
                <a:blip r:embed="rId2"/>
                <a:stretch>
                  <a:fillRect l="-8791" r="-1098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riângulo isósceles 62">
            <a:extLst>
              <a:ext uri="{FF2B5EF4-FFF2-40B4-BE49-F238E27FC236}">
                <a16:creationId xmlns:a16="http://schemas.microsoft.com/office/drawing/2014/main" id="{ACE9D155-37EC-482D-A191-2D986803E795}"/>
              </a:ext>
            </a:extLst>
          </p:cNvPr>
          <p:cNvSpPr/>
          <p:nvPr/>
        </p:nvSpPr>
        <p:spPr>
          <a:xfrm>
            <a:off x="8946585" y="4537165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BCE728C2-41B5-44B4-AAE4-1470F578D764}"/>
              </a:ext>
            </a:extLst>
          </p:cNvPr>
          <p:cNvCxnSpPr>
            <a:cxnSpLocks/>
          </p:cNvCxnSpPr>
          <p:nvPr/>
        </p:nvCxnSpPr>
        <p:spPr>
          <a:xfrm flipV="1">
            <a:off x="8910550" y="4859506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20E7C594-3206-4345-9768-2CDC40068D71}"/>
              </a:ext>
            </a:extLst>
          </p:cNvPr>
          <p:cNvCxnSpPr>
            <a:cxnSpLocks/>
          </p:cNvCxnSpPr>
          <p:nvPr/>
        </p:nvCxnSpPr>
        <p:spPr>
          <a:xfrm flipV="1">
            <a:off x="6085781" y="4797327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E9DF2454-F7A6-4835-8D15-1F80B92E39D5}"/>
              </a:ext>
            </a:extLst>
          </p:cNvPr>
          <p:cNvCxnSpPr>
            <a:cxnSpLocks/>
          </p:cNvCxnSpPr>
          <p:nvPr/>
        </p:nvCxnSpPr>
        <p:spPr>
          <a:xfrm flipV="1">
            <a:off x="6004675" y="48052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511DA1CA-7F0F-424A-AE31-4DCDC76242FD}"/>
              </a:ext>
            </a:extLst>
          </p:cNvPr>
          <p:cNvCxnSpPr>
            <a:cxnSpLocks/>
          </p:cNvCxnSpPr>
          <p:nvPr/>
        </p:nvCxnSpPr>
        <p:spPr>
          <a:xfrm flipV="1">
            <a:off x="6427600" y="4803924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E2BCB94E-551F-46D7-A2B1-87625824338D}"/>
              </a:ext>
            </a:extLst>
          </p:cNvPr>
          <p:cNvCxnSpPr>
            <a:cxnSpLocks/>
          </p:cNvCxnSpPr>
          <p:nvPr/>
        </p:nvCxnSpPr>
        <p:spPr>
          <a:xfrm flipV="1">
            <a:off x="6323262" y="480742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0518BCBD-2BC4-48DC-8649-61C17F8A2B9E}"/>
              </a:ext>
            </a:extLst>
          </p:cNvPr>
          <p:cNvCxnSpPr>
            <a:cxnSpLocks/>
          </p:cNvCxnSpPr>
          <p:nvPr/>
        </p:nvCxnSpPr>
        <p:spPr>
          <a:xfrm flipV="1">
            <a:off x="6106348" y="48052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D0B918C0-BDB9-4AAB-8A91-538B602F9BB6}"/>
              </a:ext>
            </a:extLst>
          </p:cNvPr>
          <p:cNvCxnSpPr>
            <a:cxnSpLocks/>
          </p:cNvCxnSpPr>
          <p:nvPr/>
        </p:nvCxnSpPr>
        <p:spPr>
          <a:xfrm flipV="1">
            <a:off x="6221183" y="479646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D69F7160-91EE-4CD2-890D-E984ACD29420}"/>
              </a:ext>
            </a:extLst>
          </p:cNvPr>
          <p:cNvCxnSpPr>
            <a:cxnSpLocks/>
          </p:cNvCxnSpPr>
          <p:nvPr/>
        </p:nvCxnSpPr>
        <p:spPr>
          <a:xfrm flipV="1">
            <a:off x="6298168" y="256471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0B8ECEAC-223C-42FF-A2E0-801F1768AE29}"/>
              </a:ext>
            </a:extLst>
          </p:cNvPr>
          <p:cNvCxnSpPr>
            <a:cxnSpLocks/>
          </p:cNvCxnSpPr>
          <p:nvPr/>
        </p:nvCxnSpPr>
        <p:spPr>
          <a:xfrm flipV="1">
            <a:off x="9119308" y="2564718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6E44D427-CD74-4E54-81E6-98133428AB30}"/>
              </a:ext>
            </a:extLst>
          </p:cNvPr>
          <p:cNvCxnSpPr/>
          <p:nvPr/>
        </p:nvCxnSpPr>
        <p:spPr>
          <a:xfrm>
            <a:off x="6323262" y="5363771"/>
            <a:ext cx="2796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D9B9B543-8305-4D91-865A-8CFF0ABFA8AA}"/>
              </a:ext>
            </a:extLst>
          </p:cNvPr>
          <p:cNvCxnSpPr>
            <a:cxnSpLocks/>
          </p:cNvCxnSpPr>
          <p:nvPr/>
        </p:nvCxnSpPr>
        <p:spPr>
          <a:xfrm>
            <a:off x="6298168" y="5268226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>
            <a:extLst>
              <a:ext uri="{FF2B5EF4-FFF2-40B4-BE49-F238E27FC236}">
                <a16:creationId xmlns:a16="http://schemas.microsoft.com/office/drawing/2014/main" id="{238F1D55-0495-4931-889B-9C293DD94923}"/>
              </a:ext>
            </a:extLst>
          </p:cNvPr>
          <p:cNvCxnSpPr>
            <a:cxnSpLocks/>
          </p:cNvCxnSpPr>
          <p:nvPr/>
        </p:nvCxnSpPr>
        <p:spPr>
          <a:xfrm>
            <a:off x="7694375" y="5281293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C3023843-62EA-4DFD-AAED-C7C4656A9D71}"/>
              </a:ext>
            </a:extLst>
          </p:cNvPr>
          <p:cNvCxnSpPr>
            <a:cxnSpLocks/>
          </p:cNvCxnSpPr>
          <p:nvPr/>
        </p:nvCxnSpPr>
        <p:spPr>
          <a:xfrm>
            <a:off x="9090583" y="5283081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BCFE484E-6BE0-4E93-AD98-09D9C4B1D1C7}"/>
                  </a:ext>
                </a:extLst>
              </p:cNvPr>
              <p:cNvSpPr txBox="1"/>
              <p:nvPr/>
            </p:nvSpPr>
            <p:spPr>
              <a:xfrm>
                <a:off x="8131637" y="5457607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BCFE484E-6BE0-4E93-AD98-09D9C4B1D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1637" y="5457607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D9FEF35C-C988-4CC7-A404-CD81D1C11FAB}"/>
              </a:ext>
            </a:extLst>
          </p:cNvPr>
          <p:cNvCxnSpPr>
            <a:cxnSpLocks/>
          </p:cNvCxnSpPr>
          <p:nvPr/>
        </p:nvCxnSpPr>
        <p:spPr>
          <a:xfrm>
            <a:off x="9318642" y="2586863"/>
            <a:ext cx="0" cy="196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94C43B23-76C6-4052-85E1-F5AE4736E232}"/>
              </a:ext>
            </a:extLst>
          </p:cNvPr>
          <p:cNvCxnSpPr>
            <a:cxnSpLocks/>
          </p:cNvCxnSpPr>
          <p:nvPr/>
        </p:nvCxnSpPr>
        <p:spPr>
          <a:xfrm flipV="1">
            <a:off x="9249019" y="4506429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1C77E0E7-1F2B-40F5-BECA-F3752A33DF0E}"/>
              </a:ext>
            </a:extLst>
          </p:cNvPr>
          <p:cNvCxnSpPr>
            <a:cxnSpLocks/>
          </p:cNvCxnSpPr>
          <p:nvPr/>
        </p:nvCxnSpPr>
        <p:spPr>
          <a:xfrm flipV="1">
            <a:off x="9241335" y="2533087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A2421CE0-19E7-47DF-A67E-6BD4CA1C0567}"/>
                  </a:ext>
                </a:extLst>
              </p:cNvPr>
              <p:cNvSpPr txBox="1"/>
              <p:nvPr/>
            </p:nvSpPr>
            <p:spPr>
              <a:xfrm>
                <a:off x="9403632" y="3417582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A2421CE0-19E7-47DF-A67E-6BD4CA1C0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32" y="3417582"/>
                <a:ext cx="555408" cy="276999"/>
              </a:xfrm>
              <a:prstGeom prst="rect">
                <a:avLst/>
              </a:prstGeom>
              <a:blipFill>
                <a:blip r:embed="rId4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Conector de Seta Reta 91">
            <a:extLst>
              <a:ext uri="{FF2B5EF4-FFF2-40B4-BE49-F238E27FC236}">
                <a16:creationId xmlns:a16="http://schemas.microsoft.com/office/drawing/2014/main" id="{81F4E7A0-CEB8-4676-9FE6-38A6C091F680}"/>
              </a:ext>
            </a:extLst>
          </p:cNvPr>
          <p:cNvCxnSpPr>
            <a:cxnSpLocks/>
          </p:cNvCxnSpPr>
          <p:nvPr/>
        </p:nvCxnSpPr>
        <p:spPr>
          <a:xfrm>
            <a:off x="5428229" y="3584106"/>
            <a:ext cx="74867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CCDACAF8-97D7-4B15-8EC5-133F1E9B384D}"/>
                  </a:ext>
                </a:extLst>
              </p:cNvPr>
              <p:cNvSpPr txBox="1"/>
              <p:nvPr/>
            </p:nvSpPr>
            <p:spPr>
              <a:xfrm>
                <a:off x="5518579" y="3178505"/>
                <a:ext cx="661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28 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CCDACAF8-97D7-4B15-8EC5-133F1E9B3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579" y="3178505"/>
                <a:ext cx="661271" cy="276999"/>
              </a:xfrm>
              <a:prstGeom prst="rect">
                <a:avLst/>
              </a:prstGeom>
              <a:blipFill>
                <a:blip r:embed="rId5"/>
                <a:stretch>
                  <a:fillRect l="-7339" r="-8257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35E4898C-A0C3-4D28-B194-68511B83CF2B}"/>
              </a:ext>
            </a:extLst>
          </p:cNvPr>
          <p:cNvCxnSpPr>
            <a:cxnSpLocks/>
          </p:cNvCxnSpPr>
          <p:nvPr/>
        </p:nvCxnSpPr>
        <p:spPr>
          <a:xfrm>
            <a:off x="6274336" y="2304716"/>
            <a:ext cx="2838687" cy="97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8ACA21CA-73D5-4394-99DD-6F53AFF658FA}"/>
              </a:ext>
            </a:extLst>
          </p:cNvPr>
          <p:cNvCxnSpPr>
            <a:cxnSpLocks/>
          </p:cNvCxnSpPr>
          <p:nvPr/>
        </p:nvCxnSpPr>
        <p:spPr>
          <a:xfrm>
            <a:off x="7603655" y="231113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91A72DBB-FEE0-4CBD-B928-90E7DDEE5697}"/>
              </a:ext>
            </a:extLst>
          </p:cNvPr>
          <p:cNvCxnSpPr>
            <a:cxnSpLocks/>
          </p:cNvCxnSpPr>
          <p:nvPr/>
        </p:nvCxnSpPr>
        <p:spPr>
          <a:xfrm>
            <a:off x="7986575" y="231920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6735CFC8-0FB6-4125-BBE6-2BE536FD1A19}"/>
              </a:ext>
            </a:extLst>
          </p:cNvPr>
          <p:cNvCxnSpPr>
            <a:cxnSpLocks/>
          </p:cNvCxnSpPr>
          <p:nvPr/>
        </p:nvCxnSpPr>
        <p:spPr>
          <a:xfrm>
            <a:off x="8349055" y="2311130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FECD8C59-85CB-44FE-A501-C725AEBFF7CD}"/>
              </a:ext>
            </a:extLst>
          </p:cNvPr>
          <p:cNvCxnSpPr>
            <a:cxnSpLocks/>
          </p:cNvCxnSpPr>
          <p:nvPr/>
        </p:nvCxnSpPr>
        <p:spPr>
          <a:xfrm>
            <a:off x="8734142" y="231112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5E84A852-A06C-45D4-8C26-AD6575DD53A8}"/>
              </a:ext>
            </a:extLst>
          </p:cNvPr>
          <p:cNvCxnSpPr>
            <a:cxnSpLocks/>
          </p:cNvCxnSpPr>
          <p:nvPr/>
        </p:nvCxnSpPr>
        <p:spPr>
          <a:xfrm>
            <a:off x="9113023" y="231920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184D580D-8588-4CFC-9838-77D13AD1B973}"/>
                  </a:ext>
                </a:extLst>
              </p:cNvPr>
              <p:cNvSpPr txBox="1"/>
              <p:nvPr/>
            </p:nvSpPr>
            <p:spPr>
              <a:xfrm>
                <a:off x="7328533" y="1969353"/>
                <a:ext cx="844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184D580D-8588-4CFC-9838-77D13AD1B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533" y="1969353"/>
                <a:ext cx="844783" cy="276999"/>
              </a:xfrm>
              <a:prstGeom prst="rect">
                <a:avLst/>
              </a:prstGeom>
              <a:blipFill>
                <a:blip r:embed="rId6"/>
                <a:stretch>
                  <a:fillRect l="-6475" t="-2222" r="-3597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65FE386E-298A-494B-B1A4-1A90614518C4}"/>
              </a:ext>
            </a:extLst>
          </p:cNvPr>
          <p:cNvCxnSpPr>
            <a:cxnSpLocks/>
          </p:cNvCxnSpPr>
          <p:nvPr/>
        </p:nvCxnSpPr>
        <p:spPr>
          <a:xfrm>
            <a:off x="6274336" y="22889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id="{AA1DC11F-3ED4-4434-BB80-C0F8A5F8FB89}"/>
              </a:ext>
            </a:extLst>
          </p:cNvPr>
          <p:cNvCxnSpPr>
            <a:cxnSpLocks/>
          </p:cNvCxnSpPr>
          <p:nvPr/>
        </p:nvCxnSpPr>
        <p:spPr>
          <a:xfrm>
            <a:off x="6616915" y="229699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75F11EBA-EEF7-4863-965E-852DEA0F7017}"/>
              </a:ext>
            </a:extLst>
          </p:cNvPr>
          <p:cNvCxnSpPr>
            <a:cxnSpLocks/>
          </p:cNvCxnSpPr>
          <p:nvPr/>
        </p:nvCxnSpPr>
        <p:spPr>
          <a:xfrm>
            <a:off x="6926223" y="229148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>
            <a:extLst>
              <a:ext uri="{FF2B5EF4-FFF2-40B4-BE49-F238E27FC236}">
                <a16:creationId xmlns:a16="http://schemas.microsoft.com/office/drawing/2014/main" id="{C31025BA-350C-407C-997C-D836B4B8ECA1}"/>
              </a:ext>
            </a:extLst>
          </p:cNvPr>
          <p:cNvCxnSpPr>
            <a:cxnSpLocks/>
          </p:cNvCxnSpPr>
          <p:nvPr/>
        </p:nvCxnSpPr>
        <p:spPr>
          <a:xfrm>
            <a:off x="7241908" y="22889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B623972B-CAD9-4C31-BC1C-26130F0EEAE1}"/>
              </a:ext>
            </a:extLst>
          </p:cNvPr>
          <p:cNvCxnSpPr>
            <a:cxnSpLocks/>
          </p:cNvCxnSpPr>
          <p:nvPr/>
        </p:nvCxnSpPr>
        <p:spPr>
          <a:xfrm>
            <a:off x="6157990" y="3584106"/>
            <a:ext cx="0" cy="980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392B96BB-1441-444C-964C-740973C0BF8B}"/>
              </a:ext>
            </a:extLst>
          </p:cNvPr>
          <p:cNvCxnSpPr>
            <a:cxnSpLocks/>
          </p:cNvCxnSpPr>
          <p:nvPr/>
        </p:nvCxnSpPr>
        <p:spPr>
          <a:xfrm flipV="1">
            <a:off x="6094158" y="4515340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112B32E8-D296-4CC0-A5A7-C69CCE41B56F}"/>
              </a:ext>
            </a:extLst>
          </p:cNvPr>
          <p:cNvCxnSpPr>
            <a:cxnSpLocks/>
          </p:cNvCxnSpPr>
          <p:nvPr/>
        </p:nvCxnSpPr>
        <p:spPr>
          <a:xfrm flipV="1">
            <a:off x="6094158" y="3546779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305B8DB5-4D0F-4074-B3EC-321D86D96136}"/>
                  </a:ext>
                </a:extLst>
              </p:cNvPr>
              <p:cNvSpPr txBox="1"/>
              <p:nvPr/>
            </p:nvSpPr>
            <p:spPr>
              <a:xfrm>
                <a:off x="5503710" y="3935752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305B8DB5-4D0F-4074-B3EC-321D86D96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10" y="3935752"/>
                <a:ext cx="555408" cy="276999"/>
              </a:xfrm>
              <a:prstGeom prst="rect">
                <a:avLst/>
              </a:prstGeom>
              <a:blipFill>
                <a:blip r:embed="rId7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66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B99AA3C1-5998-47C9-B9C0-A4D0BBA78D08}"/>
              </a:ext>
            </a:extLst>
          </p:cNvPr>
          <p:cNvSpPr/>
          <p:nvPr/>
        </p:nvSpPr>
        <p:spPr>
          <a:xfrm>
            <a:off x="1437697" y="3930047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7EEFE68-C0A6-491D-8BEC-997347BFB768}"/>
              </a:ext>
            </a:extLst>
          </p:cNvPr>
          <p:cNvCxnSpPr>
            <a:cxnSpLocks/>
          </p:cNvCxnSpPr>
          <p:nvPr/>
        </p:nvCxnSpPr>
        <p:spPr>
          <a:xfrm flipH="1">
            <a:off x="1603164" y="1977263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26F36953-4FB0-4E57-BB82-274C3F8CD98C}"/>
              </a:ext>
            </a:extLst>
          </p:cNvPr>
          <p:cNvCxnSpPr>
            <a:cxnSpLocks/>
          </p:cNvCxnSpPr>
          <p:nvPr/>
        </p:nvCxnSpPr>
        <p:spPr>
          <a:xfrm flipV="1">
            <a:off x="1403615" y="4198393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445422C-9312-47F1-B447-DE6B37FFD8E7}"/>
                  </a:ext>
                </a:extLst>
              </p:cNvPr>
              <p:cNvSpPr txBox="1"/>
              <p:nvPr/>
            </p:nvSpPr>
            <p:spPr>
              <a:xfrm>
                <a:off x="2095108" y="4853674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445422C-9312-47F1-B447-DE6B37FFD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108" y="4853674"/>
                <a:ext cx="555408" cy="276999"/>
              </a:xfrm>
              <a:prstGeom prst="rect">
                <a:avLst/>
              </a:prstGeom>
              <a:blipFill>
                <a:blip r:embed="rId2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ângulo isósceles 7">
            <a:extLst>
              <a:ext uri="{FF2B5EF4-FFF2-40B4-BE49-F238E27FC236}">
                <a16:creationId xmlns:a16="http://schemas.microsoft.com/office/drawing/2014/main" id="{8F5BB38F-EA2E-46C7-95BD-60E418401EB3}"/>
              </a:ext>
            </a:extLst>
          </p:cNvPr>
          <p:cNvSpPr/>
          <p:nvPr/>
        </p:nvSpPr>
        <p:spPr>
          <a:xfrm>
            <a:off x="4268568" y="3927565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D7EA1A0-5323-4658-8AD4-83686114C0E3}"/>
              </a:ext>
            </a:extLst>
          </p:cNvPr>
          <p:cNvCxnSpPr>
            <a:cxnSpLocks/>
          </p:cNvCxnSpPr>
          <p:nvPr/>
        </p:nvCxnSpPr>
        <p:spPr>
          <a:xfrm flipV="1">
            <a:off x="4232533" y="4249906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1578A968-3CA5-4DA6-8D56-FFC47E4371CB}"/>
              </a:ext>
            </a:extLst>
          </p:cNvPr>
          <p:cNvCxnSpPr>
            <a:cxnSpLocks/>
          </p:cNvCxnSpPr>
          <p:nvPr/>
        </p:nvCxnSpPr>
        <p:spPr>
          <a:xfrm flipV="1">
            <a:off x="1407764" y="4187727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BF1EC538-DABD-4EC6-A8FF-1CA628F3FB13}"/>
              </a:ext>
            </a:extLst>
          </p:cNvPr>
          <p:cNvCxnSpPr>
            <a:cxnSpLocks/>
          </p:cNvCxnSpPr>
          <p:nvPr/>
        </p:nvCxnSpPr>
        <p:spPr>
          <a:xfrm flipV="1">
            <a:off x="1326658" y="41956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D23A8BB-C0FA-4A71-8AC8-2834B9D36BF1}"/>
              </a:ext>
            </a:extLst>
          </p:cNvPr>
          <p:cNvCxnSpPr>
            <a:cxnSpLocks/>
          </p:cNvCxnSpPr>
          <p:nvPr/>
        </p:nvCxnSpPr>
        <p:spPr>
          <a:xfrm flipV="1">
            <a:off x="1749583" y="4194324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0D63C933-7599-4219-BCB4-43C21F45EF46}"/>
              </a:ext>
            </a:extLst>
          </p:cNvPr>
          <p:cNvCxnSpPr>
            <a:cxnSpLocks/>
          </p:cNvCxnSpPr>
          <p:nvPr/>
        </p:nvCxnSpPr>
        <p:spPr>
          <a:xfrm flipV="1">
            <a:off x="1645245" y="419782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BD8E3EC-2CA3-4FE3-9CC3-FDDDF9336045}"/>
              </a:ext>
            </a:extLst>
          </p:cNvPr>
          <p:cNvCxnSpPr>
            <a:cxnSpLocks/>
          </p:cNvCxnSpPr>
          <p:nvPr/>
        </p:nvCxnSpPr>
        <p:spPr>
          <a:xfrm flipV="1">
            <a:off x="1428331" y="41956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0AE0E7B-F187-4990-81DA-DE61823A400A}"/>
              </a:ext>
            </a:extLst>
          </p:cNvPr>
          <p:cNvCxnSpPr>
            <a:cxnSpLocks/>
          </p:cNvCxnSpPr>
          <p:nvPr/>
        </p:nvCxnSpPr>
        <p:spPr>
          <a:xfrm flipV="1">
            <a:off x="1543166" y="418686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B2F86C4-72EE-47E5-8381-DA6A8FA7BBA0}"/>
              </a:ext>
            </a:extLst>
          </p:cNvPr>
          <p:cNvCxnSpPr>
            <a:cxnSpLocks/>
          </p:cNvCxnSpPr>
          <p:nvPr/>
        </p:nvCxnSpPr>
        <p:spPr>
          <a:xfrm flipV="1">
            <a:off x="1620151" y="195511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5C25063A-F792-4D03-83F9-BE11D8B38C86}"/>
              </a:ext>
            </a:extLst>
          </p:cNvPr>
          <p:cNvCxnSpPr>
            <a:cxnSpLocks/>
          </p:cNvCxnSpPr>
          <p:nvPr/>
        </p:nvCxnSpPr>
        <p:spPr>
          <a:xfrm flipV="1">
            <a:off x="4441291" y="1955118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F963AF0-FA12-4900-9EB5-71437DECDA17}"/>
              </a:ext>
            </a:extLst>
          </p:cNvPr>
          <p:cNvCxnSpPr/>
          <p:nvPr/>
        </p:nvCxnSpPr>
        <p:spPr>
          <a:xfrm>
            <a:off x="1645245" y="4754171"/>
            <a:ext cx="2796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794464FC-21C9-49EA-80E9-A375678FEF83}"/>
              </a:ext>
            </a:extLst>
          </p:cNvPr>
          <p:cNvCxnSpPr>
            <a:cxnSpLocks/>
          </p:cNvCxnSpPr>
          <p:nvPr/>
        </p:nvCxnSpPr>
        <p:spPr>
          <a:xfrm>
            <a:off x="1620151" y="4658626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636962C-5C62-428A-BFE5-A8074FA735C2}"/>
              </a:ext>
            </a:extLst>
          </p:cNvPr>
          <p:cNvCxnSpPr>
            <a:cxnSpLocks/>
          </p:cNvCxnSpPr>
          <p:nvPr/>
        </p:nvCxnSpPr>
        <p:spPr>
          <a:xfrm>
            <a:off x="3016358" y="4671693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67B27022-9D3C-4A71-8E50-740C233C7702}"/>
              </a:ext>
            </a:extLst>
          </p:cNvPr>
          <p:cNvCxnSpPr>
            <a:cxnSpLocks/>
          </p:cNvCxnSpPr>
          <p:nvPr/>
        </p:nvCxnSpPr>
        <p:spPr>
          <a:xfrm>
            <a:off x="4412566" y="4673481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5572BD14-350B-4C6A-9D2F-702350A87364}"/>
                  </a:ext>
                </a:extLst>
              </p:cNvPr>
              <p:cNvSpPr txBox="1"/>
              <p:nvPr/>
            </p:nvSpPr>
            <p:spPr>
              <a:xfrm>
                <a:off x="3453620" y="4848007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5572BD14-350B-4C6A-9D2F-702350A87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620" y="4848007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BDB02AF6-4031-48C0-992D-F5AD083CB15F}"/>
              </a:ext>
            </a:extLst>
          </p:cNvPr>
          <p:cNvCxnSpPr>
            <a:cxnSpLocks/>
          </p:cNvCxnSpPr>
          <p:nvPr/>
        </p:nvCxnSpPr>
        <p:spPr>
          <a:xfrm>
            <a:off x="4640625" y="1977263"/>
            <a:ext cx="0" cy="196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DD8401C1-8739-44CD-A70D-AB34178A0D9F}"/>
              </a:ext>
            </a:extLst>
          </p:cNvPr>
          <p:cNvCxnSpPr>
            <a:cxnSpLocks/>
          </p:cNvCxnSpPr>
          <p:nvPr/>
        </p:nvCxnSpPr>
        <p:spPr>
          <a:xfrm flipV="1">
            <a:off x="4571002" y="3896829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7B00FC20-564E-44E2-A76E-289B3C1120B4}"/>
              </a:ext>
            </a:extLst>
          </p:cNvPr>
          <p:cNvCxnSpPr>
            <a:cxnSpLocks/>
          </p:cNvCxnSpPr>
          <p:nvPr/>
        </p:nvCxnSpPr>
        <p:spPr>
          <a:xfrm flipV="1">
            <a:off x="4563318" y="1923487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D149350F-3417-4A5F-A6A7-1DE03C6D51CF}"/>
                  </a:ext>
                </a:extLst>
              </p:cNvPr>
              <p:cNvSpPr txBox="1"/>
              <p:nvPr/>
            </p:nvSpPr>
            <p:spPr>
              <a:xfrm>
                <a:off x="4725615" y="2807982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D149350F-3417-4A5F-A6A7-1DE03C6D5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615" y="2807982"/>
                <a:ext cx="555408" cy="276999"/>
              </a:xfrm>
              <a:prstGeom prst="rect">
                <a:avLst/>
              </a:prstGeom>
              <a:blipFill>
                <a:blip r:embed="rId4"/>
                <a:stretch>
                  <a:fillRect l="-8791" r="-1098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AFE83A1D-8B12-4A95-9670-FA5C36083BF6}"/>
              </a:ext>
            </a:extLst>
          </p:cNvPr>
          <p:cNvCxnSpPr>
            <a:cxnSpLocks/>
          </p:cNvCxnSpPr>
          <p:nvPr/>
        </p:nvCxnSpPr>
        <p:spPr>
          <a:xfrm>
            <a:off x="750212" y="2974506"/>
            <a:ext cx="74867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1555359B-24F3-47DE-BE9D-F0E93847ACA8}"/>
                  </a:ext>
                </a:extLst>
              </p:cNvPr>
              <p:cNvSpPr txBox="1"/>
              <p:nvPr/>
            </p:nvSpPr>
            <p:spPr>
              <a:xfrm>
                <a:off x="840562" y="2568905"/>
                <a:ext cx="661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28 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1555359B-24F3-47DE-BE9D-F0E93847A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562" y="2568905"/>
                <a:ext cx="661271" cy="276999"/>
              </a:xfrm>
              <a:prstGeom prst="rect">
                <a:avLst/>
              </a:prstGeom>
              <a:blipFill>
                <a:blip r:embed="rId5"/>
                <a:stretch>
                  <a:fillRect l="-8333" r="-925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72CC4264-F855-4A51-B96B-DF77C5A76C93}"/>
              </a:ext>
            </a:extLst>
          </p:cNvPr>
          <p:cNvCxnSpPr>
            <a:cxnSpLocks/>
          </p:cNvCxnSpPr>
          <p:nvPr/>
        </p:nvCxnSpPr>
        <p:spPr>
          <a:xfrm>
            <a:off x="1596319" y="1695116"/>
            <a:ext cx="2838687" cy="97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D97796AD-D2C3-47B8-A45F-D51373368B2A}"/>
              </a:ext>
            </a:extLst>
          </p:cNvPr>
          <p:cNvCxnSpPr>
            <a:cxnSpLocks/>
          </p:cNvCxnSpPr>
          <p:nvPr/>
        </p:nvCxnSpPr>
        <p:spPr>
          <a:xfrm>
            <a:off x="2925638" y="170153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152A8BB8-E65E-4A35-B30F-B7B837AF7166}"/>
              </a:ext>
            </a:extLst>
          </p:cNvPr>
          <p:cNvCxnSpPr>
            <a:cxnSpLocks/>
          </p:cNvCxnSpPr>
          <p:nvPr/>
        </p:nvCxnSpPr>
        <p:spPr>
          <a:xfrm>
            <a:off x="3308558" y="170960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521AE35A-B501-4B5E-841F-4BB934645B05}"/>
              </a:ext>
            </a:extLst>
          </p:cNvPr>
          <p:cNvCxnSpPr>
            <a:cxnSpLocks/>
          </p:cNvCxnSpPr>
          <p:nvPr/>
        </p:nvCxnSpPr>
        <p:spPr>
          <a:xfrm>
            <a:off x="3671038" y="1701530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D9356C30-0F99-442C-AE3C-84ADC8CD6960}"/>
              </a:ext>
            </a:extLst>
          </p:cNvPr>
          <p:cNvCxnSpPr>
            <a:cxnSpLocks/>
          </p:cNvCxnSpPr>
          <p:nvPr/>
        </p:nvCxnSpPr>
        <p:spPr>
          <a:xfrm>
            <a:off x="4056125" y="170152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37C2DEEA-8B6B-423E-8D3E-CF92CBFBC9AE}"/>
              </a:ext>
            </a:extLst>
          </p:cNvPr>
          <p:cNvCxnSpPr>
            <a:cxnSpLocks/>
          </p:cNvCxnSpPr>
          <p:nvPr/>
        </p:nvCxnSpPr>
        <p:spPr>
          <a:xfrm>
            <a:off x="4435006" y="170960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5FA33585-1737-4291-9D35-49378A6CF211}"/>
                  </a:ext>
                </a:extLst>
              </p:cNvPr>
              <p:cNvSpPr txBox="1"/>
              <p:nvPr/>
            </p:nvSpPr>
            <p:spPr>
              <a:xfrm>
                <a:off x="1602770" y="1359245"/>
                <a:ext cx="844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5FA33585-1737-4291-9D35-49378A6CF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770" y="1359245"/>
                <a:ext cx="844783" cy="276999"/>
              </a:xfrm>
              <a:prstGeom prst="rect">
                <a:avLst/>
              </a:prstGeom>
              <a:blipFill>
                <a:blip r:embed="rId6"/>
                <a:stretch>
                  <a:fillRect l="-6475" t="-2222" r="-3597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DC40B8F9-2EE4-4B43-8255-CA63C162C45C}"/>
              </a:ext>
            </a:extLst>
          </p:cNvPr>
          <p:cNvCxnSpPr>
            <a:cxnSpLocks/>
          </p:cNvCxnSpPr>
          <p:nvPr/>
        </p:nvCxnSpPr>
        <p:spPr>
          <a:xfrm>
            <a:off x="1596319" y="16793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098BB1CB-3730-4435-847F-4055BE33CB46}"/>
              </a:ext>
            </a:extLst>
          </p:cNvPr>
          <p:cNvCxnSpPr>
            <a:cxnSpLocks/>
          </p:cNvCxnSpPr>
          <p:nvPr/>
        </p:nvCxnSpPr>
        <p:spPr>
          <a:xfrm>
            <a:off x="1938898" y="168739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CDEB10F1-0FE2-4BAD-BD29-F5119748839C}"/>
              </a:ext>
            </a:extLst>
          </p:cNvPr>
          <p:cNvCxnSpPr>
            <a:cxnSpLocks/>
          </p:cNvCxnSpPr>
          <p:nvPr/>
        </p:nvCxnSpPr>
        <p:spPr>
          <a:xfrm>
            <a:off x="2248206" y="168188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E822E168-0E14-4FF1-AF1E-A3AF77657282}"/>
              </a:ext>
            </a:extLst>
          </p:cNvPr>
          <p:cNvCxnSpPr>
            <a:cxnSpLocks/>
          </p:cNvCxnSpPr>
          <p:nvPr/>
        </p:nvCxnSpPr>
        <p:spPr>
          <a:xfrm>
            <a:off x="2563891" y="16793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79958B50-572B-4FBE-AC5E-5D406465E86F}"/>
              </a:ext>
            </a:extLst>
          </p:cNvPr>
          <p:cNvCxnSpPr>
            <a:cxnSpLocks/>
          </p:cNvCxnSpPr>
          <p:nvPr/>
        </p:nvCxnSpPr>
        <p:spPr>
          <a:xfrm>
            <a:off x="1479973" y="2974506"/>
            <a:ext cx="0" cy="980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ECAE3D55-71AC-4A71-B721-E036009B0DF2}"/>
              </a:ext>
            </a:extLst>
          </p:cNvPr>
          <p:cNvCxnSpPr>
            <a:cxnSpLocks/>
          </p:cNvCxnSpPr>
          <p:nvPr/>
        </p:nvCxnSpPr>
        <p:spPr>
          <a:xfrm flipV="1">
            <a:off x="1416141" y="3905740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6D2FA9F0-3DA7-417F-9CFE-BBFF02A2AD8C}"/>
              </a:ext>
            </a:extLst>
          </p:cNvPr>
          <p:cNvCxnSpPr>
            <a:cxnSpLocks/>
          </p:cNvCxnSpPr>
          <p:nvPr/>
        </p:nvCxnSpPr>
        <p:spPr>
          <a:xfrm flipV="1">
            <a:off x="1416141" y="2937179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83C0796E-DED1-4758-93F4-351D65B8A397}"/>
                  </a:ext>
                </a:extLst>
              </p:cNvPr>
              <p:cNvSpPr txBox="1"/>
              <p:nvPr/>
            </p:nvSpPr>
            <p:spPr>
              <a:xfrm>
                <a:off x="825693" y="3326152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83C0796E-DED1-4758-93F4-351D65B8A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93" y="3326152"/>
                <a:ext cx="555408" cy="276999"/>
              </a:xfrm>
              <a:prstGeom prst="rect">
                <a:avLst/>
              </a:prstGeom>
              <a:blipFill>
                <a:blip r:embed="rId7"/>
                <a:stretch>
                  <a:fillRect l="-8696" r="-978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C6A29707-08CB-4E11-8E16-362108A17F89}"/>
              </a:ext>
            </a:extLst>
          </p:cNvPr>
          <p:cNvCxnSpPr>
            <a:cxnSpLocks/>
          </p:cNvCxnSpPr>
          <p:nvPr/>
        </p:nvCxnSpPr>
        <p:spPr>
          <a:xfrm flipV="1">
            <a:off x="4435006" y="4031416"/>
            <a:ext cx="0" cy="5477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743B8D21-D4BC-4D7C-AC16-AC0F078F7F97}"/>
              </a:ext>
            </a:extLst>
          </p:cNvPr>
          <p:cNvCxnSpPr>
            <a:cxnSpLocks/>
          </p:cNvCxnSpPr>
          <p:nvPr/>
        </p:nvCxnSpPr>
        <p:spPr>
          <a:xfrm flipV="1">
            <a:off x="1600614" y="4044483"/>
            <a:ext cx="0" cy="5477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id="{3EAAEB33-35DB-4347-813D-FDEFE94DB7F1}"/>
              </a:ext>
            </a:extLst>
          </p:cNvPr>
          <p:cNvCxnSpPr>
            <a:cxnSpLocks/>
          </p:cNvCxnSpPr>
          <p:nvPr/>
        </p:nvCxnSpPr>
        <p:spPr>
          <a:xfrm>
            <a:off x="1010884" y="3977640"/>
            <a:ext cx="533327" cy="638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A7761F74-4699-479C-B445-FECE6BF11479}"/>
                  </a:ext>
                </a:extLst>
              </p:cNvPr>
              <p:cNvSpPr txBox="1"/>
              <p:nvPr/>
            </p:nvSpPr>
            <p:spPr>
              <a:xfrm>
                <a:off x="1222120" y="4405651"/>
                <a:ext cx="30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A7761F74-4699-479C-B445-FECE6BF11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120" y="4405651"/>
                <a:ext cx="308353" cy="276999"/>
              </a:xfrm>
              <a:prstGeom prst="rect">
                <a:avLst/>
              </a:prstGeom>
              <a:blipFill>
                <a:blip r:embed="rId8"/>
                <a:stretch>
                  <a:fillRect l="-15686" r="-7843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908F1209-4ADF-48B8-8D48-0C6874ED4075}"/>
                  </a:ext>
                </a:extLst>
              </p:cNvPr>
              <p:cNvSpPr txBox="1"/>
              <p:nvPr/>
            </p:nvSpPr>
            <p:spPr>
              <a:xfrm>
                <a:off x="4527770" y="4405651"/>
                <a:ext cx="3242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908F1209-4ADF-48B8-8D48-0C6874ED4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770" y="4405651"/>
                <a:ext cx="324256" cy="276999"/>
              </a:xfrm>
              <a:prstGeom prst="rect">
                <a:avLst/>
              </a:prstGeom>
              <a:blipFill>
                <a:blip r:embed="rId9"/>
                <a:stretch>
                  <a:fillRect l="-16981" r="-5660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6568D3DF-D546-49AF-A347-3CD93494C680}"/>
                  </a:ext>
                </a:extLst>
              </p:cNvPr>
              <p:cNvSpPr txBox="1"/>
              <p:nvPr/>
            </p:nvSpPr>
            <p:spPr>
              <a:xfrm>
                <a:off x="1069425" y="3628325"/>
                <a:ext cx="319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6568D3DF-D546-49AF-A347-3CD93494C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25" y="3628325"/>
                <a:ext cx="319639" cy="276999"/>
              </a:xfrm>
              <a:prstGeom prst="rect">
                <a:avLst/>
              </a:prstGeom>
              <a:blipFill>
                <a:blip r:embed="rId10"/>
                <a:stretch>
                  <a:fillRect l="-15094" r="-7547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Conector de Seta Reta 49">
            <a:extLst>
              <a:ext uri="{FF2B5EF4-FFF2-40B4-BE49-F238E27FC236}">
                <a16:creationId xmlns:a16="http://schemas.microsoft.com/office/drawing/2014/main" id="{7FAB8367-9D21-4971-97D1-B194AA1EA9DD}"/>
              </a:ext>
            </a:extLst>
          </p:cNvPr>
          <p:cNvCxnSpPr>
            <a:cxnSpLocks/>
          </p:cNvCxnSpPr>
          <p:nvPr/>
        </p:nvCxnSpPr>
        <p:spPr>
          <a:xfrm>
            <a:off x="3016358" y="1124199"/>
            <a:ext cx="0" cy="821231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BCF3073D-7B8B-4388-BA65-3EF5BA5E30F1}"/>
                  </a:ext>
                </a:extLst>
              </p:cNvPr>
              <p:cNvSpPr txBox="1"/>
              <p:nvPr/>
            </p:nvSpPr>
            <p:spPr>
              <a:xfrm>
                <a:off x="2743234" y="823723"/>
                <a:ext cx="661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BCF3073D-7B8B-4388-BA65-3EF5BA5E3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34" y="823723"/>
                <a:ext cx="661271" cy="276999"/>
              </a:xfrm>
              <a:prstGeom prst="rect">
                <a:avLst/>
              </a:prstGeom>
              <a:blipFill>
                <a:blip r:embed="rId11"/>
                <a:stretch>
                  <a:fillRect l="-7407" r="-925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Espaço Reservado para Conteúdo 2">
                <a:extLst>
                  <a:ext uri="{FF2B5EF4-FFF2-40B4-BE49-F238E27FC236}">
                    <a16:creationId xmlns:a16="http://schemas.microsoft.com/office/drawing/2014/main" id="{E1CAA399-9A08-46A7-8F48-54C93DCE492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72412" y="904025"/>
                <a:ext cx="6538025" cy="5378546"/>
              </a:xfrm>
              <a:prstGeom prst="rect">
                <a:avLst/>
              </a:prstGeom>
              <a:effectLst/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200" i="1">
                                  <a:latin typeface="Cambria Math" panose="02040503050406030204" pitchFamily="18" charset="0"/>
                                </a:rPr>
                                <m:t>𝐹𝐻</m:t>
                              </m:r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+28=0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pt-BR" sz="2200" i="1"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/>
              </a:p>
              <a:p>
                <a:pPr marL="36900" indent="0">
                  <a:buNone/>
                </a:pPr>
                <a:endParaRPr lang="pt-BR" sz="2200" dirty="0"/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200" i="1">
                                  <a:latin typeface="Cambria Math" panose="02040503050406030204" pitchFamily="18" charset="0"/>
                                </a:rPr>
                                <m:t>𝐹𝑉</m:t>
                              </m:r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dirty="0"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↷+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+28 . 2+30.3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24,33 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5,67 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52" name="Espaço Reservado para Conteúdo 2">
                <a:extLst>
                  <a:ext uri="{FF2B5EF4-FFF2-40B4-BE49-F238E27FC236}">
                    <a16:creationId xmlns:a16="http://schemas.microsoft.com/office/drawing/2014/main" id="{E1CAA399-9A08-46A7-8F48-54C93DCE4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412" y="904025"/>
                <a:ext cx="6538025" cy="53785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192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7E7DCAE0-2718-45D9-A59E-85D4926CBB13}"/>
              </a:ext>
            </a:extLst>
          </p:cNvPr>
          <p:cNvCxnSpPr>
            <a:cxnSpLocks/>
          </p:cNvCxnSpPr>
          <p:nvPr/>
        </p:nvCxnSpPr>
        <p:spPr>
          <a:xfrm flipH="1">
            <a:off x="1841702" y="1314654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9C032891-E668-496C-8709-AD488676082E}"/>
              </a:ext>
            </a:extLst>
          </p:cNvPr>
          <p:cNvCxnSpPr>
            <a:cxnSpLocks/>
          </p:cNvCxnSpPr>
          <p:nvPr/>
        </p:nvCxnSpPr>
        <p:spPr>
          <a:xfrm flipV="1">
            <a:off x="1858689" y="12925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D1816DD-B5AD-4EE3-ADCC-8326F7CD2055}"/>
              </a:ext>
            </a:extLst>
          </p:cNvPr>
          <p:cNvCxnSpPr>
            <a:cxnSpLocks/>
          </p:cNvCxnSpPr>
          <p:nvPr/>
        </p:nvCxnSpPr>
        <p:spPr>
          <a:xfrm flipV="1">
            <a:off x="4679829" y="129250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E92100A-3360-41B8-9BAB-D7940099BE4D}"/>
              </a:ext>
            </a:extLst>
          </p:cNvPr>
          <p:cNvCxnSpPr>
            <a:cxnSpLocks/>
          </p:cNvCxnSpPr>
          <p:nvPr/>
        </p:nvCxnSpPr>
        <p:spPr>
          <a:xfrm flipH="1">
            <a:off x="8335269" y="1314654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EE6CA58E-B090-46E9-BE7E-4B907F3C937C}"/>
              </a:ext>
            </a:extLst>
          </p:cNvPr>
          <p:cNvCxnSpPr>
            <a:cxnSpLocks/>
          </p:cNvCxnSpPr>
          <p:nvPr/>
        </p:nvCxnSpPr>
        <p:spPr>
          <a:xfrm flipV="1">
            <a:off x="8352256" y="12925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247770B-EFA1-4F94-B2F1-BF7499C113DA}"/>
              </a:ext>
            </a:extLst>
          </p:cNvPr>
          <p:cNvCxnSpPr>
            <a:cxnSpLocks/>
          </p:cNvCxnSpPr>
          <p:nvPr/>
        </p:nvCxnSpPr>
        <p:spPr>
          <a:xfrm flipV="1">
            <a:off x="11173396" y="129250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7602D583-C4CA-4180-9BA8-C45268109F97}"/>
              </a:ext>
            </a:extLst>
          </p:cNvPr>
          <p:cNvCxnSpPr>
            <a:cxnSpLocks/>
          </p:cNvCxnSpPr>
          <p:nvPr/>
        </p:nvCxnSpPr>
        <p:spPr>
          <a:xfrm flipH="1">
            <a:off x="4899273" y="4389055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443698F4-8771-42BD-8054-E79023D856CC}"/>
              </a:ext>
            </a:extLst>
          </p:cNvPr>
          <p:cNvCxnSpPr>
            <a:cxnSpLocks/>
          </p:cNvCxnSpPr>
          <p:nvPr/>
        </p:nvCxnSpPr>
        <p:spPr>
          <a:xfrm flipV="1">
            <a:off x="4916260" y="4366911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1203A921-533D-4C91-B6E2-EA52370899BC}"/>
              </a:ext>
            </a:extLst>
          </p:cNvPr>
          <p:cNvCxnSpPr>
            <a:cxnSpLocks/>
          </p:cNvCxnSpPr>
          <p:nvPr/>
        </p:nvCxnSpPr>
        <p:spPr>
          <a:xfrm flipV="1">
            <a:off x="7737400" y="43669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D74E1F8-DE09-44AA-882F-F8799B617AC0}"/>
                  </a:ext>
                </a:extLst>
              </p:cNvPr>
              <p:cNvSpPr txBox="1"/>
              <p:nvPr/>
            </p:nvSpPr>
            <p:spPr>
              <a:xfrm>
                <a:off x="6754671" y="478574"/>
                <a:ext cx="831831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𝐷𝑉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D74E1F8-DE09-44AA-882F-F8799B617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671" y="478574"/>
                <a:ext cx="831831" cy="384721"/>
              </a:xfrm>
              <a:prstGeom prst="rect">
                <a:avLst/>
              </a:prstGeom>
              <a:blipFill>
                <a:blip r:embed="rId2"/>
                <a:stretch>
                  <a:fillRect l="-8759" r="-3650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687C68C4-54C7-40A3-8B54-A4704F47D485}"/>
              </a:ext>
            </a:extLst>
          </p:cNvPr>
          <p:cNvCxnSpPr/>
          <p:nvPr/>
        </p:nvCxnSpPr>
        <p:spPr>
          <a:xfrm>
            <a:off x="7699513" y="53243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4A961BDE-8CE7-4B62-BDF2-C9FF865A1833}"/>
              </a:ext>
            </a:extLst>
          </p:cNvPr>
          <p:cNvCxnSpPr/>
          <p:nvPr/>
        </p:nvCxnSpPr>
        <p:spPr>
          <a:xfrm>
            <a:off x="8103704" y="53243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B601493B-AA69-496C-AEC0-49357442A736}"/>
              </a:ext>
            </a:extLst>
          </p:cNvPr>
          <p:cNvCxnSpPr>
            <a:cxnSpLocks/>
          </p:cNvCxnSpPr>
          <p:nvPr/>
        </p:nvCxnSpPr>
        <p:spPr>
          <a:xfrm flipH="1">
            <a:off x="7699513" y="532436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C0D44DFF-F160-4664-9FF6-11F537B3359F}"/>
                  </a:ext>
                </a:extLst>
              </p:cNvPr>
              <p:cNvSpPr txBox="1"/>
              <p:nvPr/>
            </p:nvSpPr>
            <p:spPr>
              <a:xfrm>
                <a:off x="7788597" y="244364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C0D44DFF-F160-4664-9FF6-11F537B33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597" y="244364"/>
                <a:ext cx="226024" cy="276999"/>
              </a:xfrm>
              <a:prstGeom prst="rect">
                <a:avLst/>
              </a:prstGeom>
              <a:blipFill>
                <a:blip r:embed="rId3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208E2E9-8A80-4F3C-B373-E5E410D46370}"/>
                  </a:ext>
                </a:extLst>
              </p:cNvPr>
              <p:cNvSpPr txBox="1"/>
              <p:nvPr/>
            </p:nvSpPr>
            <p:spPr>
              <a:xfrm>
                <a:off x="7788960" y="554581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208E2E9-8A80-4F3C-B373-E5E410D46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960" y="554581"/>
                <a:ext cx="226024" cy="276999"/>
              </a:xfrm>
              <a:prstGeom prst="rect">
                <a:avLst/>
              </a:prstGeom>
              <a:blipFill>
                <a:blip r:embed="rId4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16968558-02AF-4133-A109-403711F8770B}"/>
                  </a:ext>
                </a:extLst>
              </p:cNvPr>
              <p:cNvSpPr txBox="1"/>
              <p:nvPr/>
            </p:nvSpPr>
            <p:spPr>
              <a:xfrm>
                <a:off x="2586862" y="5158625"/>
                <a:ext cx="863120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𝐷𝑁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16968558-02AF-4133-A109-403711F87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862" y="5158625"/>
                <a:ext cx="863120" cy="384721"/>
              </a:xfrm>
              <a:prstGeom prst="rect">
                <a:avLst/>
              </a:prstGeom>
              <a:blipFill>
                <a:blip r:embed="rId5"/>
                <a:stretch>
                  <a:fillRect l="-8451" r="-3521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8783A534-3402-4A1A-809F-5C8D327DEFF8}"/>
              </a:ext>
            </a:extLst>
          </p:cNvPr>
          <p:cNvCxnSpPr/>
          <p:nvPr/>
        </p:nvCxnSpPr>
        <p:spPr>
          <a:xfrm>
            <a:off x="3531704" y="521248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CEE031F6-C5D6-4BE3-9BB0-84C328388BD9}"/>
              </a:ext>
            </a:extLst>
          </p:cNvPr>
          <p:cNvCxnSpPr/>
          <p:nvPr/>
        </p:nvCxnSpPr>
        <p:spPr>
          <a:xfrm>
            <a:off x="3935895" y="521248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6BD8FA72-B43F-42C5-84DC-F68204BEEADE}"/>
              </a:ext>
            </a:extLst>
          </p:cNvPr>
          <p:cNvCxnSpPr>
            <a:cxnSpLocks/>
          </p:cNvCxnSpPr>
          <p:nvPr/>
        </p:nvCxnSpPr>
        <p:spPr>
          <a:xfrm flipH="1">
            <a:off x="3531704" y="5212487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931423B5-7699-40B7-A4D4-9F6767CF0EA9}"/>
                  </a:ext>
                </a:extLst>
              </p:cNvPr>
              <p:cNvSpPr txBox="1"/>
              <p:nvPr/>
            </p:nvSpPr>
            <p:spPr>
              <a:xfrm>
                <a:off x="3620788" y="4924415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931423B5-7699-40B7-A4D4-9F6767CF0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788" y="4924415"/>
                <a:ext cx="226024" cy="276999"/>
              </a:xfrm>
              <a:prstGeom prst="rect">
                <a:avLst/>
              </a:prstGeom>
              <a:blipFill>
                <a:blip r:embed="rId6"/>
                <a:stretch>
                  <a:fillRect l="-24324" r="-1891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DBD0244-87E0-4098-ABC1-443E1B603963}"/>
                  </a:ext>
                </a:extLst>
              </p:cNvPr>
              <p:cNvSpPr txBox="1"/>
              <p:nvPr/>
            </p:nvSpPr>
            <p:spPr>
              <a:xfrm>
                <a:off x="3621151" y="5234632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DBD0244-87E0-4098-ABC1-443E1B603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151" y="5234632"/>
                <a:ext cx="226024" cy="276999"/>
              </a:xfrm>
              <a:prstGeom prst="rect">
                <a:avLst/>
              </a:prstGeom>
              <a:blipFill>
                <a:blip r:embed="rId7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01C21BF-E173-4B58-BF8E-56C3F1DF1AC6}"/>
                  </a:ext>
                </a:extLst>
              </p:cNvPr>
              <p:cNvSpPr txBox="1"/>
              <p:nvPr/>
            </p:nvSpPr>
            <p:spPr>
              <a:xfrm>
                <a:off x="581389" y="529745"/>
                <a:ext cx="901592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𝐷𝑀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01C21BF-E173-4B58-BF8E-56C3F1DF1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89" y="529745"/>
                <a:ext cx="901592" cy="384721"/>
              </a:xfrm>
              <a:prstGeom prst="rect">
                <a:avLst/>
              </a:prstGeom>
              <a:blipFill>
                <a:blip r:embed="rId8"/>
                <a:stretch>
                  <a:fillRect l="-8108" r="-3378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F97A5C9-A027-41AC-8093-7ED187D96369}"/>
              </a:ext>
            </a:extLst>
          </p:cNvPr>
          <p:cNvCxnSpPr/>
          <p:nvPr/>
        </p:nvCxnSpPr>
        <p:spPr>
          <a:xfrm>
            <a:off x="1526231" y="58360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BD75A79F-BB48-482D-A673-D3BAFB8C3D8D}"/>
              </a:ext>
            </a:extLst>
          </p:cNvPr>
          <p:cNvCxnSpPr/>
          <p:nvPr/>
        </p:nvCxnSpPr>
        <p:spPr>
          <a:xfrm>
            <a:off x="1930422" y="58360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75DC7D22-14C6-4189-8366-7986536A425F}"/>
              </a:ext>
            </a:extLst>
          </p:cNvPr>
          <p:cNvCxnSpPr>
            <a:cxnSpLocks/>
          </p:cNvCxnSpPr>
          <p:nvPr/>
        </p:nvCxnSpPr>
        <p:spPr>
          <a:xfrm flipH="1">
            <a:off x="1526231" y="583607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D5DDA54-3BBE-4A7A-A379-DB3ABE709182}"/>
                  </a:ext>
                </a:extLst>
              </p:cNvPr>
              <p:cNvSpPr txBox="1"/>
              <p:nvPr/>
            </p:nvSpPr>
            <p:spPr>
              <a:xfrm>
                <a:off x="1615315" y="29553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D5DDA54-3BBE-4A7A-A379-DB3ABE709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315" y="295535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B89E710-6C13-46B0-BEDA-6B2C56B5748E}"/>
                  </a:ext>
                </a:extLst>
              </p:cNvPr>
              <p:cNvSpPr txBox="1"/>
              <p:nvPr/>
            </p:nvSpPr>
            <p:spPr>
              <a:xfrm>
                <a:off x="1615678" y="605752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B89E710-6C13-46B0-BEDA-6B2C56B57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678" y="605752"/>
                <a:ext cx="226023" cy="276999"/>
              </a:xfrm>
              <a:prstGeom prst="rect">
                <a:avLst/>
              </a:prstGeom>
              <a:blipFill>
                <a:blip r:embed="rId10"/>
                <a:stretch>
                  <a:fillRect l="-21622" r="-216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ACE6465F-B529-42B9-98A7-B1F31EEC1C0E}"/>
                  </a:ext>
                </a:extLst>
              </p:cNvPr>
              <p:cNvSpPr txBox="1"/>
              <p:nvPr/>
            </p:nvSpPr>
            <p:spPr>
              <a:xfrm>
                <a:off x="462113" y="4199843"/>
                <a:ext cx="2532425" cy="832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 . 6²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=22,5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ACE6465F-B529-42B9-98A7-B1F31EEC1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13" y="4199843"/>
                <a:ext cx="2532425" cy="8327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8BC3214E-66E1-4FE2-AD50-EBCA7BAB5BDC}"/>
                  </a:ext>
                </a:extLst>
              </p:cNvPr>
              <p:cNvSpPr txBox="1"/>
              <p:nvPr/>
            </p:nvSpPr>
            <p:spPr>
              <a:xfrm>
                <a:off x="1598061" y="2973813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8BC3214E-66E1-4FE2-AD50-EBCA7BAB5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061" y="2973813"/>
                <a:ext cx="200889" cy="276999"/>
              </a:xfrm>
              <a:prstGeom prst="rect">
                <a:avLst/>
              </a:prstGeom>
              <a:blipFill>
                <a:blip r:embed="rId12"/>
                <a:stretch>
                  <a:fillRect l="-27273" r="-2727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62F3FCFD-8232-4FA3-AFA5-3D6879F9E6F8}"/>
                  </a:ext>
                </a:extLst>
              </p:cNvPr>
              <p:cNvSpPr txBox="1"/>
              <p:nvPr/>
            </p:nvSpPr>
            <p:spPr>
              <a:xfrm>
                <a:off x="8581960" y="4006830"/>
                <a:ext cx="401540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24,33 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  <m: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8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5,67 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62F3FCFD-8232-4FA3-AFA5-3D6879F9E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1960" y="4006830"/>
                <a:ext cx="4015409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FE46CCDB-2A9B-4A6F-82BD-2D4A01A4524A}"/>
                  </a:ext>
                </a:extLst>
              </p:cNvPr>
              <p:cNvSpPr txBox="1"/>
              <p:nvPr/>
            </p:nvSpPr>
            <p:spPr>
              <a:xfrm>
                <a:off x="4354230" y="2998239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FE46CCDB-2A9B-4A6F-82BD-2D4A01A45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30" y="2998239"/>
                <a:ext cx="211404" cy="276999"/>
              </a:xfrm>
              <a:prstGeom prst="rect">
                <a:avLst/>
              </a:prstGeom>
              <a:blipFill>
                <a:blip r:embed="rId14"/>
                <a:stretch>
                  <a:fillRect l="-25714" r="-22857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AB399E2-8409-4FF7-A5B3-0F07824FFD4F}"/>
                  </a:ext>
                </a:extLst>
              </p:cNvPr>
              <p:cNvSpPr txBox="1"/>
              <p:nvPr/>
            </p:nvSpPr>
            <p:spPr>
              <a:xfrm>
                <a:off x="1930421" y="1031238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AB399E2-8409-4FF7-A5B3-0F07824FFD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421" y="1031238"/>
                <a:ext cx="200889" cy="276999"/>
              </a:xfrm>
              <a:prstGeom prst="rect">
                <a:avLst/>
              </a:prstGeom>
              <a:blipFill>
                <a:blip r:embed="rId15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C038CDA-AC16-43E2-88F8-7D13DE6CB951}"/>
                  </a:ext>
                </a:extLst>
              </p:cNvPr>
              <p:cNvSpPr txBox="1"/>
              <p:nvPr/>
            </p:nvSpPr>
            <p:spPr>
              <a:xfrm>
                <a:off x="4437533" y="1031237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C038CDA-AC16-43E2-88F8-7D13DE6CB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33" y="1031237"/>
                <a:ext cx="219932" cy="276999"/>
              </a:xfrm>
              <a:prstGeom prst="rect">
                <a:avLst/>
              </a:prstGeom>
              <a:blipFill>
                <a:blip r:embed="rId16"/>
                <a:stretch>
                  <a:fillRect l="-27778" r="-19444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901D8F12-BCEB-465B-BEDF-ED4FBB4B8D3B}"/>
                  </a:ext>
                </a:extLst>
              </p:cNvPr>
              <p:cNvSpPr txBox="1"/>
              <p:nvPr/>
            </p:nvSpPr>
            <p:spPr>
              <a:xfrm>
                <a:off x="8481516" y="2993321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901D8F12-BCEB-465B-BEDF-ED4FBB4B8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516" y="2993321"/>
                <a:ext cx="200889" cy="276999"/>
              </a:xfrm>
              <a:prstGeom prst="rect">
                <a:avLst/>
              </a:prstGeom>
              <a:blipFill>
                <a:blip r:embed="rId17"/>
                <a:stretch>
                  <a:fillRect l="-27273" r="-27273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5DD01AF0-550D-4CEE-A0D3-269DD731CC8C}"/>
                  </a:ext>
                </a:extLst>
              </p:cNvPr>
              <p:cNvSpPr txBox="1"/>
              <p:nvPr/>
            </p:nvSpPr>
            <p:spPr>
              <a:xfrm>
                <a:off x="10905324" y="2993321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5DD01AF0-550D-4CEE-A0D3-269DD731C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324" y="2993321"/>
                <a:ext cx="211404" cy="276999"/>
              </a:xfrm>
              <a:prstGeom prst="rect">
                <a:avLst/>
              </a:prstGeom>
              <a:blipFill>
                <a:blip r:embed="rId18"/>
                <a:stretch>
                  <a:fillRect l="-28571" r="-20000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DA8F41AF-AF8E-4514-ABC0-D1BB9F48B1E3}"/>
                  </a:ext>
                </a:extLst>
              </p:cNvPr>
              <p:cNvSpPr txBox="1"/>
              <p:nvPr/>
            </p:nvSpPr>
            <p:spPr>
              <a:xfrm>
                <a:off x="8481516" y="1331881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DA8F41AF-AF8E-4514-ABC0-D1BB9F48B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516" y="1331881"/>
                <a:ext cx="200889" cy="276999"/>
              </a:xfrm>
              <a:prstGeom prst="rect">
                <a:avLst/>
              </a:prstGeom>
              <a:blipFill>
                <a:blip r:embed="rId19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006ED038-19DF-4DAA-8291-2381F2431998}"/>
                  </a:ext>
                </a:extLst>
              </p:cNvPr>
              <p:cNvSpPr txBox="1"/>
              <p:nvPr/>
            </p:nvSpPr>
            <p:spPr>
              <a:xfrm>
                <a:off x="10929855" y="1015510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006ED038-19DF-4DAA-8291-2381F2431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9855" y="1015510"/>
                <a:ext cx="219932" cy="276999"/>
              </a:xfrm>
              <a:prstGeom prst="rect">
                <a:avLst/>
              </a:prstGeom>
              <a:blipFill>
                <a:blip r:embed="rId20"/>
                <a:stretch>
                  <a:fillRect l="-27778" r="-19444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539E3484-23B8-468E-B77D-3159C34CC39B}"/>
                  </a:ext>
                </a:extLst>
              </p:cNvPr>
              <p:cNvSpPr txBox="1"/>
              <p:nvPr/>
            </p:nvSpPr>
            <p:spPr>
              <a:xfrm>
                <a:off x="4654063" y="6102427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539E3484-23B8-468E-B77D-3159C34CC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063" y="6102427"/>
                <a:ext cx="200889" cy="276999"/>
              </a:xfrm>
              <a:prstGeom prst="rect">
                <a:avLst/>
              </a:prstGeom>
              <a:blipFill>
                <a:blip r:embed="rId21"/>
                <a:stretch>
                  <a:fillRect l="-27273" r="-27273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3C3EEE15-A0EE-49F7-96F3-7FF846AB9749}"/>
                  </a:ext>
                </a:extLst>
              </p:cNvPr>
              <p:cNvSpPr txBox="1"/>
              <p:nvPr/>
            </p:nvSpPr>
            <p:spPr>
              <a:xfrm>
                <a:off x="7833235" y="6102427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3C3EEE15-A0EE-49F7-96F3-7FF846AB9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235" y="6102427"/>
                <a:ext cx="211404" cy="276999"/>
              </a:xfrm>
              <a:prstGeom prst="rect">
                <a:avLst/>
              </a:prstGeom>
              <a:blipFill>
                <a:blip r:embed="rId22"/>
                <a:stretch>
                  <a:fillRect l="-28571" r="-20000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4B461DB5-ACBB-4798-A65C-4BF33FC0302A}"/>
                  </a:ext>
                </a:extLst>
              </p:cNvPr>
              <p:cNvSpPr txBox="1"/>
              <p:nvPr/>
            </p:nvSpPr>
            <p:spPr>
              <a:xfrm>
                <a:off x="4654063" y="4440987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4B461DB5-ACBB-4798-A65C-4BF33FC03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063" y="4440987"/>
                <a:ext cx="200889" cy="276999"/>
              </a:xfrm>
              <a:prstGeom prst="rect">
                <a:avLst/>
              </a:prstGeom>
              <a:blipFill>
                <a:blip r:embed="rId23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690617C7-C3A9-416C-8BDA-58F3DD41825A}"/>
                  </a:ext>
                </a:extLst>
              </p:cNvPr>
              <p:cNvSpPr txBox="1"/>
              <p:nvPr/>
            </p:nvSpPr>
            <p:spPr>
              <a:xfrm>
                <a:off x="7862891" y="4440987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690617C7-C3A9-416C-8BDA-58F3DD418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891" y="4440987"/>
                <a:ext cx="219932" cy="276999"/>
              </a:xfrm>
              <a:prstGeom prst="rect">
                <a:avLst/>
              </a:prstGeom>
              <a:blipFill>
                <a:blip r:embed="rId24"/>
                <a:stretch>
                  <a:fillRect l="-27778" r="-19444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Conector de Seta Reta 54">
            <a:extLst>
              <a:ext uri="{FF2B5EF4-FFF2-40B4-BE49-F238E27FC236}">
                <a16:creationId xmlns:a16="http://schemas.microsoft.com/office/drawing/2014/main" id="{A1B55058-AD21-4674-BCEF-A913E6054EA9}"/>
              </a:ext>
            </a:extLst>
          </p:cNvPr>
          <p:cNvCxnSpPr>
            <a:cxnSpLocks/>
          </p:cNvCxnSpPr>
          <p:nvPr/>
        </p:nvCxnSpPr>
        <p:spPr>
          <a:xfrm>
            <a:off x="2972565" y="2526882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>
            <a:extLst>
              <a:ext uri="{FF2B5EF4-FFF2-40B4-BE49-F238E27FC236}">
                <a16:creationId xmlns:a16="http://schemas.microsoft.com/office/drawing/2014/main" id="{C87EC552-D8D7-46F9-BD1F-1B2A6F53298E}"/>
              </a:ext>
            </a:extLst>
          </p:cNvPr>
          <p:cNvCxnSpPr>
            <a:cxnSpLocks/>
          </p:cNvCxnSpPr>
          <p:nvPr/>
        </p:nvCxnSpPr>
        <p:spPr>
          <a:xfrm flipV="1">
            <a:off x="3273748" y="2204333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e 56">
            <a:extLst>
              <a:ext uri="{FF2B5EF4-FFF2-40B4-BE49-F238E27FC236}">
                <a16:creationId xmlns:a16="http://schemas.microsoft.com/office/drawing/2014/main" id="{BA71EFFF-D6B7-489C-95EE-C970D4B9EAFE}"/>
              </a:ext>
            </a:extLst>
          </p:cNvPr>
          <p:cNvSpPr/>
          <p:nvPr/>
        </p:nvSpPr>
        <p:spPr>
          <a:xfrm rot="5400000">
            <a:off x="3196131" y="2383649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8" name="Conector de Seta Reta 57">
            <a:extLst>
              <a:ext uri="{FF2B5EF4-FFF2-40B4-BE49-F238E27FC236}">
                <a16:creationId xmlns:a16="http://schemas.microsoft.com/office/drawing/2014/main" id="{0AB7336F-CC4C-4997-B129-4D7F597DB141}"/>
              </a:ext>
            </a:extLst>
          </p:cNvPr>
          <p:cNvCxnSpPr>
            <a:cxnSpLocks/>
          </p:cNvCxnSpPr>
          <p:nvPr/>
        </p:nvCxnSpPr>
        <p:spPr>
          <a:xfrm>
            <a:off x="9470889" y="2368796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4CCEEB23-B096-42B9-B94C-E00CF7BE4866}"/>
              </a:ext>
            </a:extLst>
          </p:cNvPr>
          <p:cNvCxnSpPr>
            <a:cxnSpLocks/>
          </p:cNvCxnSpPr>
          <p:nvPr/>
        </p:nvCxnSpPr>
        <p:spPr>
          <a:xfrm flipV="1">
            <a:off x="9772072" y="2046247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>
            <a:extLst>
              <a:ext uri="{FF2B5EF4-FFF2-40B4-BE49-F238E27FC236}">
                <a16:creationId xmlns:a16="http://schemas.microsoft.com/office/drawing/2014/main" id="{06F830CE-C411-440B-944D-BE89EE12E5F8}"/>
              </a:ext>
            </a:extLst>
          </p:cNvPr>
          <p:cNvSpPr/>
          <p:nvPr/>
        </p:nvSpPr>
        <p:spPr>
          <a:xfrm rot="5400000">
            <a:off x="9694455" y="2225563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1" name="Conector de Seta Reta 60">
            <a:extLst>
              <a:ext uri="{FF2B5EF4-FFF2-40B4-BE49-F238E27FC236}">
                <a16:creationId xmlns:a16="http://schemas.microsoft.com/office/drawing/2014/main" id="{8B305FEB-99A3-4CF3-81A8-79F1B63FB96D}"/>
              </a:ext>
            </a:extLst>
          </p:cNvPr>
          <p:cNvCxnSpPr>
            <a:cxnSpLocks/>
          </p:cNvCxnSpPr>
          <p:nvPr/>
        </p:nvCxnSpPr>
        <p:spPr>
          <a:xfrm>
            <a:off x="6027535" y="5464826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329558EF-4594-4808-A011-DE574EF98463}"/>
              </a:ext>
            </a:extLst>
          </p:cNvPr>
          <p:cNvCxnSpPr>
            <a:cxnSpLocks/>
          </p:cNvCxnSpPr>
          <p:nvPr/>
        </p:nvCxnSpPr>
        <p:spPr>
          <a:xfrm flipV="1">
            <a:off x="6328718" y="5142277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ipse 62">
            <a:extLst>
              <a:ext uri="{FF2B5EF4-FFF2-40B4-BE49-F238E27FC236}">
                <a16:creationId xmlns:a16="http://schemas.microsoft.com/office/drawing/2014/main" id="{E911A20F-3652-4216-ADE5-3BD42CE795D8}"/>
              </a:ext>
            </a:extLst>
          </p:cNvPr>
          <p:cNvSpPr/>
          <p:nvPr/>
        </p:nvSpPr>
        <p:spPr>
          <a:xfrm rot="5400000">
            <a:off x="6251101" y="5321593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2DC44C7E-85AD-4762-B6CE-EB46738A04C0}"/>
              </a:ext>
            </a:extLst>
          </p:cNvPr>
          <p:cNvSpPr/>
          <p:nvPr/>
        </p:nvSpPr>
        <p:spPr>
          <a:xfrm>
            <a:off x="1788850" y="3242377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ADE2BEC5-B562-4374-BB11-8DF045E78F14}"/>
              </a:ext>
            </a:extLst>
          </p:cNvPr>
          <p:cNvCxnSpPr>
            <a:cxnSpLocks/>
          </p:cNvCxnSpPr>
          <p:nvPr/>
        </p:nvCxnSpPr>
        <p:spPr>
          <a:xfrm flipH="1">
            <a:off x="1841338" y="1414427"/>
            <a:ext cx="74552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E4618A20-B6A2-40D9-9ADA-FC55F0D717D2}"/>
                  </a:ext>
                </a:extLst>
              </p:cNvPr>
              <p:cNvSpPr txBox="1"/>
              <p:nvPr/>
            </p:nvSpPr>
            <p:spPr>
              <a:xfrm>
                <a:off x="4977569" y="5722567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5,67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E4618A20-B6A2-40D9-9ADA-FC55F0D717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569" y="5722567"/>
                <a:ext cx="661479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92D0A2D2-D896-417D-B8AF-7A07CBB73625}"/>
              </a:ext>
            </a:extLst>
          </p:cNvPr>
          <p:cNvCxnSpPr>
            <a:cxnSpLocks/>
          </p:cNvCxnSpPr>
          <p:nvPr/>
        </p:nvCxnSpPr>
        <p:spPr>
          <a:xfrm>
            <a:off x="2577881" y="1432643"/>
            <a:ext cx="8981" cy="949887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ipse 67">
            <a:extLst>
              <a:ext uri="{FF2B5EF4-FFF2-40B4-BE49-F238E27FC236}">
                <a16:creationId xmlns:a16="http://schemas.microsoft.com/office/drawing/2014/main" id="{F7757579-EAF9-4B1D-A144-D51FFC1CF4FD}"/>
              </a:ext>
            </a:extLst>
          </p:cNvPr>
          <p:cNvSpPr/>
          <p:nvPr/>
        </p:nvSpPr>
        <p:spPr>
          <a:xfrm>
            <a:off x="4620089" y="3223136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FD8A5273-4172-4D61-A5D3-1DBBBB5B2A77}"/>
                  </a:ext>
                </a:extLst>
              </p:cNvPr>
              <p:cNvSpPr txBox="1"/>
              <p:nvPr/>
            </p:nvSpPr>
            <p:spPr>
              <a:xfrm>
                <a:off x="490885" y="3856159"/>
                <a:ext cx="52830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. 4−28.2=−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−28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 4 −28.2=+56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FD8A5273-4172-4D61-A5D3-1DBBBB5B2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85" y="3856159"/>
                <a:ext cx="5283049" cy="276999"/>
              </a:xfrm>
              <a:prstGeom prst="rect">
                <a:avLst/>
              </a:prstGeom>
              <a:blipFill>
                <a:blip r:embed="rId26"/>
                <a:stretch>
                  <a:fillRect l="-693" r="-693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FAE7D192-9D41-4B05-8383-36311072F4B9}"/>
              </a:ext>
            </a:extLst>
          </p:cNvPr>
          <p:cNvCxnSpPr>
            <a:cxnSpLocks/>
          </p:cNvCxnSpPr>
          <p:nvPr/>
        </p:nvCxnSpPr>
        <p:spPr>
          <a:xfrm flipH="1" flipV="1">
            <a:off x="1928529" y="1316940"/>
            <a:ext cx="10508" cy="78603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3AF1B69B-0755-4069-90D5-294567EC87BD}"/>
                  </a:ext>
                </a:extLst>
              </p:cNvPr>
              <p:cNvSpPr txBox="1"/>
              <p:nvPr/>
            </p:nvSpPr>
            <p:spPr>
              <a:xfrm>
                <a:off x="1959387" y="1563590"/>
                <a:ext cx="60236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3AF1B69B-0755-4069-90D5-294567EC8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387" y="1563590"/>
                <a:ext cx="602365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Elipse 71">
            <a:extLst>
              <a:ext uri="{FF2B5EF4-FFF2-40B4-BE49-F238E27FC236}">
                <a16:creationId xmlns:a16="http://schemas.microsoft.com/office/drawing/2014/main" id="{4E1ED958-ED41-4BF0-91B0-A198EA5C7A9C}"/>
              </a:ext>
            </a:extLst>
          </p:cNvPr>
          <p:cNvSpPr/>
          <p:nvPr/>
        </p:nvSpPr>
        <p:spPr>
          <a:xfrm>
            <a:off x="4627846" y="1294758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CaixaDeTexto 72">
                <a:extLst>
                  <a:ext uri="{FF2B5EF4-FFF2-40B4-BE49-F238E27FC236}">
                    <a16:creationId xmlns:a16="http://schemas.microsoft.com/office/drawing/2014/main" id="{4167E13E-383D-4EF7-8B4C-6B5C6D33E80B}"/>
                  </a:ext>
                </a:extLst>
              </p:cNvPr>
              <p:cNvSpPr txBox="1"/>
              <p:nvPr/>
            </p:nvSpPr>
            <p:spPr>
              <a:xfrm>
                <a:off x="1920956" y="2105531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3" name="CaixaDeTexto 72">
                <a:extLst>
                  <a:ext uri="{FF2B5EF4-FFF2-40B4-BE49-F238E27FC236}">
                    <a16:creationId xmlns:a16="http://schemas.microsoft.com/office/drawing/2014/main" id="{4167E13E-383D-4EF7-8B4C-6B5C6D33E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956" y="2105531"/>
                <a:ext cx="211404" cy="276999"/>
              </a:xfrm>
              <a:prstGeom prst="rect">
                <a:avLst/>
              </a:prstGeom>
              <a:blipFill>
                <a:blip r:embed="rId28"/>
                <a:stretch>
                  <a:fillRect l="-22857" r="-22857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B4B545C3-DC33-48BB-B4BC-5C7699BEA754}"/>
                  </a:ext>
                </a:extLst>
              </p:cNvPr>
              <p:cNvSpPr txBox="1"/>
              <p:nvPr/>
            </p:nvSpPr>
            <p:spPr>
              <a:xfrm>
                <a:off x="8471001" y="2178479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B4B545C3-DC33-48BB-B4BC-5C7699BEA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1001" y="2178479"/>
                <a:ext cx="211404" cy="276999"/>
              </a:xfrm>
              <a:prstGeom prst="rect">
                <a:avLst/>
              </a:prstGeom>
              <a:blipFill>
                <a:blip r:embed="rId29"/>
                <a:stretch>
                  <a:fillRect l="-26471" r="-2352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27113AE2-EEE3-4970-B6CF-B536A96939DB}"/>
                  </a:ext>
                </a:extLst>
              </p:cNvPr>
              <p:cNvSpPr txBox="1"/>
              <p:nvPr/>
            </p:nvSpPr>
            <p:spPr>
              <a:xfrm>
                <a:off x="4662522" y="5260692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27113AE2-EEE3-4970-B6CF-B536A9693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522" y="5260692"/>
                <a:ext cx="211404" cy="276999"/>
              </a:xfrm>
              <a:prstGeom prst="rect">
                <a:avLst/>
              </a:prstGeom>
              <a:blipFill>
                <a:blip r:embed="rId30"/>
                <a:stretch>
                  <a:fillRect l="-25714" r="-2000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6A1A621E-1412-43CF-9BCA-A3953F9BDD9A}"/>
                  </a:ext>
                </a:extLst>
              </p:cNvPr>
              <p:cNvSpPr txBox="1"/>
              <p:nvPr/>
            </p:nvSpPr>
            <p:spPr>
              <a:xfrm>
                <a:off x="1254712" y="3515846"/>
                <a:ext cx="38713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. 2=−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−28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 2 =+56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6A1A621E-1412-43CF-9BCA-A3953F9BD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712" y="3515846"/>
                <a:ext cx="3871316" cy="276999"/>
              </a:xfrm>
              <a:prstGeom prst="rect">
                <a:avLst/>
              </a:prstGeom>
              <a:blipFill>
                <a:blip r:embed="rId31"/>
                <a:stretch>
                  <a:fillRect l="-1102" r="-1102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D8ADC890-466D-4AE4-B87A-ECB159CFA8E9}"/>
              </a:ext>
            </a:extLst>
          </p:cNvPr>
          <p:cNvCxnSpPr>
            <a:cxnSpLocks/>
          </p:cNvCxnSpPr>
          <p:nvPr/>
        </p:nvCxnSpPr>
        <p:spPr>
          <a:xfrm flipH="1">
            <a:off x="1855015" y="2362142"/>
            <a:ext cx="74552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C7266213-AA06-40EF-A99B-C2FA8A9D5E0F}"/>
              </a:ext>
            </a:extLst>
          </p:cNvPr>
          <p:cNvCxnSpPr>
            <a:cxnSpLocks/>
            <a:endCxn id="64" idx="7"/>
          </p:cNvCxnSpPr>
          <p:nvPr/>
        </p:nvCxnSpPr>
        <p:spPr>
          <a:xfrm flipH="1">
            <a:off x="1901801" y="2392267"/>
            <a:ext cx="670540" cy="860983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F2667643-5E52-4805-AAA5-32032E393667}"/>
              </a:ext>
            </a:extLst>
          </p:cNvPr>
          <p:cNvCxnSpPr>
            <a:cxnSpLocks/>
          </p:cNvCxnSpPr>
          <p:nvPr/>
        </p:nvCxnSpPr>
        <p:spPr>
          <a:xfrm flipH="1">
            <a:off x="1955439" y="1350326"/>
            <a:ext cx="2610195" cy="740616"/>
          </a:xfrm>
          <a:prstGeom prst="line">
            <a:avLst/>
          </a:prstGeom>
          <a:ln w="2857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>
            <a:extLst>
              <a:ext uri="{FF2B5EF4-FFF2-40B4-BE49-F238E27FC236}">
                <a16:creationId xmlns:a16="http://schemas.microsoft.com/office/drawing/2014/main" id="{394FDA50-9894-473B-B626-F11215865435}"/>
              </a:ext>
            </a:extLst>
          </p:cNvPr>
          <p:cNvCxnSpPr>
            <a:cxnSpLocks/>
          </p:cNvCxnSpPr>
          <p:nvPr/>
        </p:nvCxnSpPr>
        <p:spPr>
          <a:xfrm>
            <a:off x="3395988" y="1687192"/>
            <a:ext cx="0" cy="359055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rma Livre: Forma 2">
            <a:extLst>
              <a:ext uri="{FF2B5EF4-FFF2-40B4-BE49-F238E27FC236}">
                <a16:creationId xmlns:a16="http://schemas.microsoft.com/office/drawing/2014/main" id="{1DDCE22A-8AEE-4E38-8284-5F4085122FE7}"/>
              </a:ext>
            </a:extLst>
          </p:cNvPr>
          <p:cNvSpPr/>
          <p:nvPr/>
        </p:nvSpPr>
        <p:spPr>
          <a:xfrm>
            <a:off x="1987826" y="1338470"/>
            <a:ext cx="2676939" cy="769868"/>
          </a:xfrm>
          <a:custGeom>
            <a:avLst/>
            <a:gdLst>
              <a:gd name="connsiteX0" fmla="*/ 0 w 2676939"/>
              <a:gd name="connsiteY0" fmla="*/ 728869 h 769868"/>
              <a:gd name="connsiteX1" fmla="*/ 1404731 w 2676939"/>
              <a:gd name="connsiteY1" fmla="*/ 689113 h 769868"/>
              <a:gd name="connsiteX2" fmla="*/ 2676939 w 2676939"/>
              <a:gd name="connsiteY2" fmla="*/ 0 h 76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6939" h="769868">
                <a:moveTo>
                  <a:pt x="0" y="728869"/>
                </a:moveTo>
                <a:cubicBezTo>
                  <a:pt x="479287" y="769730"/>
                  <a:pt x="958575" y="810591"/>
                  <a:pt x="1404731" y="689113"/>
                </a:cubicBezTo>
                <a:cubicBezTo>
                  <a:pt x="1850887" y="567635"/>
                  <a:pt x="2263913" y="283817"/>
                  <a:pt x="2676939" y="0"/>
                </a:cubicBezTo>
              </a:path>
            </a:pathLst>
          </a:cu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07872086-4675-4E00-8FC7-E37A1869FE64}"/>
              </a:ext>
            </a:extLst>
          </p:cNvPr>
          <p:cNvCxnSpPr>
            <a:cxnSpLocks/>
          </p:cNvCxnSpPr>
          <p:nvPr/>
        </p:nvCxnSpPr>
        <p:spPr>
          <a:xfrm flipH="1">
            <a:off x="7593206" y="3257068"/>
            <a:ext cx="74552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id="{DACDC7F4-3C05-4AC8-8076-398E4D5C406E}"/>
              </a:ext>
            </a:extLst>
          </p:cNvPr>
          <p:cNvCxnSpPr>
            <a:cxnSpLocks/>
          </p:cNvCxnSpPr>
          <p:nvPr/>
        </p:nvCxnSpPr>
        <p:spPr>
          <a:xfrm flipH="1">
            <a:off x="7606732" y="2435002"/>
            <a:ext cx="74552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ipse 82">
            <a:extLst>
              <a:ext uri="{FF2B5EF4-FFF2-40B4-BE49-F238E27FC236}">
                <a16:creationId xmlns:a16="http://schemas.microsoft.com/office/drawing/2014/main" id="{2BAC29FB-C736-4D0D-BFA2-5A3DE2D93AE4}"/>
              </a:ext>
            </a:extLst>
          </p:cNvPr>
          <p:cNvSpPr/>
          <p:nvPr/>
        </p:nvSpPr>
        <p:spPr>
          <a:xfrm>
            <a:off x="8283804" y="2316978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B222F608-9000-4499-8C95-787BE07D7751}"/>
              </a:ext>
            </a:extLst>
          </p:cNvPr>
          <p:cNvCxnSpPr>
            <a:cxnSpLocks/>
          </p:cNvCxnSpPr>
          <p:nvPr/>
        </p:nvCxnSpPr>
        <p:spPr>
          <a:xfrm flipH="1">
            <a:off x="8412574" y="914466"/>
            <a:ext cx="3560" cy="39377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79B18916-5427-4A3E-A03C-FA4ACDB25404}"/>
                  </a:ext>
                </a:extLst>
              </p:cNvPr>
              <p:cNvSpPr txBox="1"/>
              <p:nvPr/>
            </p:nvSpPr>
            <p:spPr>
              <a:xfrm>
                <a:off x="7691313" y="2682258"/>
                <a:ext cx="60236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79B18916-5427-4A3E-A03C-FA4ACDB25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313" y="2682258"/>
                <a:ext cx="602365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AE575285-6EDF-4335-B711-2E5115CAE9B0}"/>
                  </a:ext>
                </a:extLst>
              </p:cNvPr>
              <p:cNvSpPr txBox="1"/>
              <p:nvPr/>
            </p:nvSpPr>
            <p:spPr>
              <a:xfrm>
                <a:off x="7793513" y="941264"/>
                <a:ext cx="60236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5,67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AE575285-6EDF-4335-B711-2E5115CAE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513" y="941264"/>
                <a:ext cx="602365" cy="369332"/>
              </a:xfrm>
              <a:prstGeom prst="rect">
                <a:avLst/>
              </a:prstGeom>
              <a:blipFill>
                <a:blip r:embed="rId33"/>
                <a:stretch>
                  <a:fillRect r="-10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Conector reto 86">
            <a:extLst>
              <a:ext uri="{FF2B5EF4-FFF2-40B4-BE49-F238E27FC236}">
                <a16:creationId xmlns:a16="http://schemas.microsoft.com/office/drawing/2014/main" id="{B401BD25-B5BC-4AAE-BD3D-B90B2FBEAEC1}"/>
              </a:ext>
            </a:extLst>
          </p:cNvPr>
          <p:cNvCxnSpPr>
            <a:cxnSpLocks/>
          </p:cNvCxnSpPr>
          <p:nvPr/>
        </p:nvCxnSpPr>
        <p:spPr>
          <a:xfrm>
            <a:off x="11039821" y="1300222"/>
            <a:ext cx="0" cy="746025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aixaDeTexto 87">
                <a:extLst>
                  <a:ext uri="{FF2B5EF4-FFF2-40B4-BE49-F238E27FC236}">
                    <a16:creationId xmlns:a16="http://schemas.microsoft.com/office/drawing/2014/main" id="{6794EF87-77AC-4189-BBBC-E0CE50D49183}"/>
                  </a:ext>
                </a:extLst>
              </p:cNvPr>
              <p:cNvSpPr txBox="1"/>
              <p:nvPr/>
            </p:nvSpPr>
            <p:spPr>
              <a:xfrm>
                <a:off x="10370669" y="1502526"/>
                <a:ext cx="60236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24,33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8" name="CaixaDeTexto 87">
                <a:extLst>
                  <a:ext uri="{FF2B5EF4-FFF2-40B4-BE49-F238E27FC236}">
                    <a16:creationId xmlns:a16="http://schemas.microsoft.com/office/drawing/2014/main" id="{6794EF87-77AC-4189-BBBC-E0CE50D49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0669" y="1502526"/>
                <a:ext cx="602365" cy="369332"/>
              </a:xfrm>
              <a:prstGeom prst="rect">
                <a:avLst/>
              </a:prstGeom>
              <a:blipFill>
                <a:blip r:embed="rId34"/>
                <a:stretch>
                  <a:fillRect r="-222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Elipse 88">
            <a:extLst>
              <a:ext uri="{FF2B5EF4-FFF2-40B4-BE49-F238E27FC236}">
                <a16:creationId xmlns:a16="http://schemas.microsoft.com/office/drawing/2014/main" id="{0B9AA967-4315-44E4-A82F-71CC93390FC3}"/>
              </a:ext>
            </a:extLst>
          </p:cNvPr>
          <p:cNvSpPr/>
          <p:nvPr/>
        </p:nvSpPr>
        <p:spPr>
          <a:xfrm>
            <a:off x="11116728" y="1369004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E401A81C-00D9-4D44-AF8D-F3F575FE2D11}"/>
              </a:ext>
            </a:extLst>
          </p:cNvPr>
          <p:cNvSpPr/>
          <p:nvPr/>
        </p:nvSpPr>
        <p:spPr>
          <a:xfrm>
            <a:off x="11107231" y="3184064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1" name="Conector reto 90">
            <a:extLst>
              <a:ext uri="{FF2B5EF4-FFF2-40B4-BE49-F238E27FC236}">
                <a16:creationId xmlns:a16="http://schemas.microsoft.com/office/drawing/2014/main" id="{37CFE1FE-5B37-4A58-895A-371482C203F4}"/>
              </a:ext>
            </a:extLst>
          </p:cNvPr>
          <p:cNvCxnSpPr>
            <a:cxnSpLocks/>
          </p:cNvCxnSpPr>
          <p:nvPr/>
        </p:nvCxnSpPr>
        <p:spPr>
          <a:xfrm flipH="1">
            <a:off x="7602170" y="2482025"/>
            <a:ext cx="9123" cy="735383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0789E389-C11E-4FCD-859F-5566C8431CA2}"/>
              </a:ext>
            </a:extLst>
          </p:cNvPr>
          <p:cNvCxnSpPr>
            <a:cxnSpLocks/>
          </p:cNvCxnSpPr>
          <p:nvPr/>
        </p:nvCxnSpPr>
        <p:spPr>
          <a:xfrm>
            <a:off x="8439500" y="896472"/>
            <a:ext cx="2595759" cy="1149775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DA2F4563-AB60-4A44-9A74-2A22C5824011}"/>
              </a:ext>
            </a:extLst>
          </p:cNvPr>
          <p:cNvCxnSpPr>
            <a:cxnSpLocks/>
          </p:cNvCxnSpPr>
          <p:nvPr/>
        </p:nvCxnSpPr>
        <p:spPr>
          <a:xfrm flipH="1">
            <a:off x="4916260" y="6353298"/>
            <a:ext cx="74552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660B96A8-41DE-440A-91D7-C059FDAF649F}"/>
              </a:ext>
            </a:extLst>
          </p:cNvPr>
          <p:cNvCxnSpPr>
            <a:cxnSpLocks/>
          </p:cNvCxnSpPr>
          <p:nvPr/>
        </p:nvCxnSpPr>
        <p:spPr>
          <a:xfrm flipH="1">
            <a:off x="4916260" y="5464826"/>
            <a:ext cx="74552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430A2981-CE9F-4FE9-907C-2AD3719A95F5}"/>
              </a:ext>
            </a:extLst>
          </p:cNvPr>
          <p:cNvCxnSpPr>
            <a:cxnSpLocks/>
          </p:cNvCxnSpPr>
          <p:nvPr/>
        </p:nvCxnSpPr>
        <p:spPr>
          <a:xfrm flipH="1">
            <a:off x="4916260" y="4453120"/>
            <a:ext cx="74552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Elipse 95">
            <a:extLst>
              <a:ext uri="{FF2B5EF4-FFF2-40B4-BE49-F238E27FC236}">
                <a16:creationId xmlns:a16="http://schemas.microsoft.com/office/drawing/2014/main" id="{38A27E1F-EC5D-42D8-8850-4459897365F1}"/>
              </a:ext>
            </a:extLst>
          </p:cNvPr>
          <p:cNvSpPr/>
          <p:nvPr/>
        </p:nvSpPr>
        <p:spPr>
          <a:xfrm>
            <a:off x="4957791" y="4356232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98A0E370-3CC7-48F4-8EA3-CCD89A4CE59A}"/>
              </a:ext>
            </a:extLst>
          </p:cNvPr>
          <p:cNvSpPr/>
          <p:nvPr/>
        </p:nvSpPr>
        <p:spPr>
          <a:xfrm>
            <a:off x="7527041" y="4356232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8" name="Conector reto 97">
            <a:extLst>
              <a:ext uri="{FF2B5EF4-FFF2-40B4-BE49-F238E27FC236}">
                <a16:creationId xmlns:a16="http://schemas.microsoft.com/office/drawing/2014/main" id="{DAB02A72-93CE-459E-8E7E-52AAAC87B54C}"/>
              </a:ext>
            </a:extLst>
          </p:cNvPr>
          <p:cNvCxnSpPr>
            <a:cxnSpLocks/>
          </p:cNvCxnSpPr>
          <p:nvPr/>
        </p:nvCxnSpPr>
        <p:spPr>
          <a:xfrm flipH="1">
            <a:off x="6754671" y="6349639"/>
            <a:ext cx="982729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to 98">
            <a:extLst>
              <a:ext uri="{FF2B5EF4-FFF2-40B4-BE49-F238E27FC236}">
                <a16:creationId xmlns:a16="http://schemas.microsoft.com/office/drawing/2014/main" id="{B8735220-C940-43D5-9FC6-5E17D16155AE}"/>
              </a:ext>
            </a:extLst>
          </p:cNvPr>
          <p:cNvCxnSpPr>
            <a:cxnSpLocks/>
          </p:cNvCxnSpPr>
          <p:nvPr/>
        </p:nvCxnSpPr>
        <p:spPr>
          <a:xfrm flipH="1">
            <a:off x="6754671" y="4453120"/>
            <a:ext cx="982729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CaixaDeTexto 99">
                <a:extLst>
                  <a:ext uri="{FF2B5EF4-FFF2-40B4-BE49-F238E27FC236}">
                    <a16:creationId xmlns:a16="http://schemas.microsoft.com/office/drawing/2014/main" id="{2DDB49D2-A495-42BA-AE69-4181226F0D0B}"/>
                  </a:ext>
                </a:extLst>
              </p:cNvPr>
              <p:cNvSpPr txBox="1"/>
              <p:nvPr/>
            </p:nvSpPr>
            <p:spPr>
              <a:xfrm>
                <a:off x="6931727" y="5280160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24,33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0" name="CaixaDeTexto 99">
                <a:extLst>
                  <a:ext uri="{FF2B5EF4-FFF2-40B4-BE49-F238E27FC236}">
                    <a16:creationId xmlns:a16="http://schemas.microsoft.com/office/drawing/2014/main" id="{2DDB49D2-A495-42BA-AE69-4181226F0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1727" y="5280160"/>
                <a:ext cx="661479" cy="369332"/>
              </a:xfrm>
              <a:prstGeom prst="rect">
                <a:avLst/>
              </a:prstGeom>
              <a:blipFill>
                <a:blip r:embed="rId35"/>
                <a:stretch>
                  <a:fillRect r="-110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Conector reto 100">
            <a:extLst>
              <a:ext uri="{FF2B5EF4-FFF2-40B4-BE49-F238E27FC236}">
                <a16:creationId xmlns:a16="http://schemas.microsoft.com/office/drawing/2014/main" id="{7676E0A1-914E-40E3-8D6B-990ACD43BBD1}"/>
              </a:ext>
            </a:extLst>
          </p:cNvPr>
          <p:cNvCxnSpPr>
            <a:cxnSpLocks/>
          </p:cNvCxnSpPr>
          <p:nvPr/>
        </p:nvCxnSpPr>
        <p:spPr>
          <a:xfrm>
            <a:off x="5644923" y="4487755"/>
            <a:ext cx="0" cy="186188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to 103">
            <a:extLst>
              <a:ext uri="{FF2B5EF4-FFF2-40B4-BE49-F238E27FC236}">
                <a16:creationId xmlns:a16="http://schemas.microsoft.com/office/drawing/2014/main" id="{FBDFA0DB-5ED1-4699-8401-80E23804ECD7}"/>
              </a:ext>
            </a:extLst>
          </p:cNvPr>
          <p:cNvCxnSpPr>
            <a:cxnSpLocks/>
          </p:cNvCxnSpPr>
          <p:nvPr/>
        </p:nvCxnSpPr>
        <p:spPr>
          <a:xfrm>
            <a:off x="6767420" y="4454371"/>
            <a:ext cx="0" cy="186188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42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4" grpId="0" animBg="1"/>
      <p:bldP spid="66" grpId="0"/>
      <p:bldP spid="68" grpId="0" animBg="1"/>
      <p:bldP spid="72" grpId="0" animBg="1"/>
      <p:bldP spid="83" grpId="0" animBg="1"/>
      <p:bldP spid="89" grpId="0" animBg="1"/>
      <p:bldP spid="90" grpId="0" animBg="1"/>
      <p:bldP spid="96" grpId="0" animBg="1"/>
      <p:bldP spid="97" grpId="0" animBg="1"/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8BD91D-33A0-44AF-BCD0-FE845BE52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t-BR" sz="3600" dirty="0"/>
              <a:t>Exercício 04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B8D3A7-C64C-48AF-B4E3-2CC1DD8AA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82" y="2005810"/>
            <a:ext cx="3576799" cy="1571388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Calcule as reações de Apoio e os Diagramas de Momento Fletor, Cortante e Normal</a:t>
            </a:r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riângulo isósceles 47">
            <a:extLst>
              <a:ext uri="{FF2B5EF4-FFF2-40B4-BE49-F238E27FC236}">
                <a16:creationId xmlns:a16="http://schemas.microsoft.com/office/drawing/2014/main" id="{AC8B8F2B-0BD4-4DBB-AFE6-CE4C39DA6408}"/>
              </a:ext>
            </a:extLst>
          </p:cNvPr>
          <p:cNvSpPr/>
          <p:nvPr/>
        </p:nvSpPr>
        <p:spPr>
          <a:xfrm>
            <a:off x="6115714" y="4539647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1F896A23-5E8C-493A-8642-E8B768A6A86D}"/>
              </a:ext>
            </a:extLst>
          </p:cNvPr>
          <p:cNvCxnSpPr>
            <a:cxnSpLocks/>
          </p:cNvCxnSpPr>
          <p:nvPr/>
        </p:nvCxnSpPr>
        <p:spPr>
          <a:xfrm flipH="1">
            <a:off x="6281181" y="2586863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31FD7485-69FB-421B-BD32-16CE70A94B37}"/>
              </a:ext>
            </a:extLst>
          </p:cNvPr>
          <p:cNvCxnSpPr>
            <a:cxnSpLocks/>
          </p:cNvCxnSpPr>
          <p:nvPr/>
        </p:nvCxnSpPr>
        <p:spPr>
          <a:xfrm flipV="1">
            <a:off x="6081632" y="4807993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iângulo isósceles 62">
            <a:extLst>
              <a:ext uri="{FF2B5EF4-FFF2-40B4-BE49-F238E27FC236}">
                <a16:creationId xmlns:a16="http://schemas.microsoft.com/office/drawing/2014/main" id="{ACE9D155-37EC-482D-A191-2D986803E795}"/>
              </a:ext>
            </a:extLst>
          </p:cNvPr>
          <p:cNvSpPr/>
          <p:nvPr/>
        </p:nvSpPr>
        <p:spPr>
          <a:xfrm>
            <a:off x="8946585" y="4537165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BCE728C2-41B5-44B4-AAE4-1470F578D764}"/>
              </a:ext>
            </a:extLst>
          </p:cNvPr>
          <p:cNvCxnSpPr>
            <a:cxnSpLocks/>
          </p:cNvCxnSpPr>
          <p:nvPr/>
        </p:nvCxnSpPr>
        <p:spPr>
          <a:xfrm flipV="1">
            <a:off x="8910550" y="4859506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20E7C594-3206-4345-9768-2CDC40068D71}"/>
              </a:ext>
            </a:extLst>
          </p:cNvPr>
          <p:cNvCxnSpPr>
            <a:cxnSpLocks/>
          </p:cNvCxnSpPr>
          <p:nvPr/>
        </p:nvCxnSpPr>
        <p:spPr>
          <a:xfrm flipV="1">
            <a:off x="6085781" y="4797327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E9DF2454-F7A6-4835-8D15-1F80B92E39D5}"/>
              </a:ext>
            </a:extLst>
          </p:cNvPr>
          <p:cNvCxnSpPr>
            <a:cxnSpLocks/>
          </p:cNvCxnSpPr>
          <p:nvPr/>
        </p:nvCxnSpPr>
        <p:spPr>
          <a:xfrm flipV="1">
            <a:off x="6004675" y="48052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511DA1CA-7F0F-424A-AE31-4DCDC76242FD}"/>
              </a:ext>
            </a:extLst>
          </p:cNvPr>
          <p:cNvCxnSpPr>
            <a:cxnSpLocks/>
          </p:cNvCxnSpPr>
          <p:nvPr/>
        </p:nvCxnSpPr>
        <p:spPr>
          <a:xfrm flipV="1">
            <a:off x="6427600" y="4803924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E2BCB94E-551F-46D7-A2B1-87625824338D}"/>
              </a:ext>
            </a:extLst>
          </p:cNvPr>
          <p:cNvCxnSpPr>
            <a:cxnSpLocks/>
          </p:cNvCxnSpPr>
          <p:nvPr/>
        </p:nvCxnSpPr>
        <p:spPr>
          <a:xfrm flipV="1">
            <a:off x="6323262" y="480742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0518BCBD-2BC4-48DC-8649-61C17F8A2B9E}"/>
              </a:ext>
            </a:extLst>
          </p:cNvPr>
          <p:cNvCxnSpPr>
            <a:cxnSpLocks/>
          </p:cNvCxnSpPr>
          <p:nvPr/>
        </p:nvCxnSpPr>
        <p:spPr>
          <a:xfrm flipV="1">
            <a:off x="6106348" y="48052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D0B918C0-BDB9-4AAB-8A91-538B602F9BB6}"/>
              </a:ext>
            </a:extLst>
          </p:cNvPr>
          <p:cNvCxnSpPr>
            <a:cxnSpLocks/>
          </p:cNvCxnSpPr>
          <p:nvPr/>
        </p:nvCxnSpPr>
        <p:spPr>
          <a:xfrm flipV="1">
            <a:off x="6221183" y="479646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D69F7160-91EE-4CD2-890D-E984ACD29420}"/>
              </a:ext>
            </a:extLst>
          </p:cNvPr>
          <p:cNvCxnSpPr>
            <a:cxnSpLocks/>
          </p:cNvCxnSpPr>
          <p:nvPr/>
        </p:nvCxnSpPr>
        <p:spPr>
          <a:xfrm flipV="1">
            <a:off x="6298168" y="256471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0B8ECEAC-223C-42FF-A2E0-801F1768AE29}"/>
              </a:ext>
            </a:extLst>
          </p:cNvPr>
          <p:cNvCxnSpPr>
            <a:cxnSpLocks/>
          </p:cNvCxnSpPr>
          <p:nvPr/>
        </p:nvCxnSpPr>
        <p:spPr>
          <a:xfrm flipV="1">
            <a:off x="9119308" y="2564718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6E44D427-CD74-4E54-81E6-98133428AB30}"/>
              </a:ext>
            </a:extLst>
          </p:cNvPr>
          <p:cNvCxnSpPr/>
          <p:nvPr/>
        </p:nvCxnSpPr>
        <p:spPr>
          <a:xfrm>
            <a:off x="6323262" y="5363771"/>
            <a:ext cx="2796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D9B9B543-8305-4D91-865A-8CFF0ABFA8AA}"/>
              </a:ext>
            </a:extLst>
          </p:cNvPr>
          <p:cNvCxnSpPr>
            <a:cxnSpLocks/>
          </p:cNvCxnSpPr>
          <p:nvPr/>
        </p:nvCxnSpPr>
        <p:spPr>
          <a:xfrm>
            <a:off x="6298168" y="5268226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C3023843-62EA-4DFD-AAED-C7C4656A9D71}"/>
              </a:ext>
            </a:extLst>
          </p:cNvPr>
          <p:cNvCxnSpPr>
            <a:cxnSpLocks/>
          </p:cNvCxnSpPr>
          <p:nvPr/>
        </p:nvCxnSpPr>
        <p:spPr>
          <a:xfrm>
            <a:off x="9090583" y="5283081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BCFE484E-6BE0-4E93-AD98-09D9C4B1D1C7}"/>
                  </a:ext>
                </a:extLst>
              </p:cNvPr>
              <p:cNvSpPr txBox="1"/>
              <p:nvPr/>
            </p:nvSpPr>
            <p:spPr>
              <a:xfrm>
                <a:off x="7473220" y="5444462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BCFE484E-6BE0-4E93-AD98-09D9C4B1D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220" y="5444462"/>
                <a:ext cx="555408" cy="276999"/>
              </a:xfrm>
              <a:prstGeom prst="rect">
                <a:avLst/>
              </a:prstGeom>
              <a:blipFill>
                <a:blip r:embed="rId2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D9FEF35C-C988-4CC7-A404-CD81D1C11FAB}"/>
              </a:ext>
            </a:extLst>
          </p:cNvPr>
          <p:cNvCxnSpPr>
            <a:cxnSpLocks/>
          </p:cNvCxnSpPr>
          <p:nvPr/>
        </p:nvCxnSpPr>
        <p:spPr>
          <a:xfrm>
            <a:off x="9318642" y="2586863"/>
            <a:ext cx="0" cy="196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94C43B23-76C6-4052-85E1-F5AE4736E232}"/>
              </a:ext>
            </a:extLst>
          </p:cNvPr>
          <p:cNvCxnSpPr>
            <a:cxnSpLocks/>
          </p:cNvCxnSpPr>
          <p:nvPr/>
        </p:nvCxnSpPr>
        <p:spPr>
          <a:xfrm flipV="1">
            <a:off x="9249019" y="4506429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1C77E0E7-1F2B-40F5-BECA-F3752A33DF0E}"/>
              </a:ext>
            </a:extLst>
          </p:cNvPr>
          <p:cNvCxnSpPr>
            <a:cxnSpLocks/>
          </p:cNvCxnSpPr>
          <p:nvPr/>
        </p:nvCxnSpPr>
        <p:spPr>
          <a:xfrm flipV="1">
            <a:off x="9241335" y="2533087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A2421CE0-19E7-47DF-A67E-6BD4CA1C0567}"/>
                  </a:ext>
                </a:extLst>
              </p:cNvPr>
              <p:cNvSpPr txBox="1"/>
              <p:nvPr/>
            </p:nvSpPr>
            <p:spPr>
              <a:xfrm>
                <a:off x="9403632" y="3417582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A2421CE0-19E7-47DF-A67E-6BD4CA1C0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32" y="3417582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35E4898C-A0C3-4D28-B194-68511B83CF2B}"/>
              </a:ext>
            </a:extLst>
          </p:cNvPr>
          <p:cNvCxnSpPr>
            <a:cxnSpLocks/>
          </p:cNvCxnSpPr>
          <p:nvPr/>
        </p:nvCxnSpPr>
        <p:spPr>
          <a:xfrm>
            <a:off x="6274336" y="2304716"/>
            <a:ext cx="2838687" cy="97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8ACA21CA-73D5-4394-99DD-6F53AFF658FA}"/>
              </a:ext>
            </a:extLst>
          </p:cNvPr>
          <p:cNvCxnSpPr>
            <a:cxnSpLocks/>
          </p:cNvCxnSpPr>
          <p:nvPr/>
        </p:nvCxnSpPr>
        <p:spPr>
          <a:xfrm>
            <a:off x="7603655" y="231113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91A72DBB-FEE0-4CBD-B928-90E7DDEE5697}"/>
              </a:ext>
            </a:extLst>
          </p:cNvPr>
          <p:cNvCxnSpPr>
            <a:cxnSpLocks/>
          </p:cNvCxnSpPr>
          <p:nvPr/>
        </p:nvCxnSpPr>
        <p:spPr>
          <a:xfrm>
            <a:off x="7986575" y="231920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6735CFC8-0FB6-4125-BBE6-2BE536FD1A19}"/>
              </a:ext>
            </a:extLst>
          </p:cNvPr>
          <p:cNvCxnSpPr>
            <a:cxnSpLocks/>
          </p:cNvCxnSpPr>
          <p:nvPr/>
        </p:nvCxnSpPr>
        <p:spPr>
          <a:xfrm>
            <a:off x="8349055" y="2311130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FECD8C59-85CB-44FE-A501-C725AEBFF7CD}"/>
              </a:ext>
            </a:extLst>
          </p:cNvPr>
          <p:cNvCxnSpPr>
            <a:cxnSpLocks/>
          </p:cNvCxnSpPr>
          <p:nvPr/>
        </p:nvCxnSpPr>
        <p:spPr>
          <a:xfrm>
            <a:off x="8734142" y="231112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5E84A852-A06C-45D4-8C26-AD6575DD53A8}"/>
              </a:ext>
            </a:extLst>
          </p:cNvPr>
          <p:cNvCxnSpPr>
            <a:cxnSpLocks/>
          </p:cNvCxnSpPr>
          <p:nvPr/>
        </p:nvCxnSpPr>
        <p:spPr>
          <a:xfrm>
            <a:off x="9113023" y="231920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184D580D-8588-4CFC-9838-77D13AD1B973}"/>
                  </a:ext>
                </a:extLst>
              </p:cNvPr>
              <p:cNvSpPr txBox="1"/>
              <p:nvPr/>
            </p:nvSpPr>
            <p:spPr>
              <a:xfrm>
                <a:off x="7328533" y="1969353"/>
                <a:ext cx="844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184D580D-8588-4CFC-9838-77D13AD1B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533" y="1969353"/>
                <a:ext cx="844783" cy="276999"/>
              </a:xfrm>
              <a:prstGeom prst="rect">
                <a:avLst/>
              </a:prstGeom>
              <a:blipFill>
                <a:blip r:embed="rId4"/>
                <a:stretch>
                  <a:fillRect l="-6475" t="-2222" r="-3597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65FE386E-298A-494B-B1A4-1A90614518C4}"/>
              </a:ext>
            </a:extLst>
          </p:cNvPr>
          <p:cNvCxnSpPr>
            <a:cxnSpLocks/>
          </p:cNvCxnSpPr>
          <p:nvPr/>
        </p:nvCxnSpPr>
        <p:spPr>
          <a:xfrm>
            <a:off x="6274336" y="22889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id="{AA1DC11F-3ED4-4434-BB80-C0F8A5F8FB89}"/>
              </a:ext>
            </a:extLst>
          </p:cNvPr>
          <p:cNvCxnSpPr>
            <a:cxnSpLocks/>
          </p:cNvCxnSpPr>
          <p:nvPr/>
        </p:nvCxnSpPr>
        <p:spPr>
          <a:xfrm>
            <a:off x="6616915" y="229699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75F11EBA-EEF7-4863-965E-852DEA0F7017}"/>
              </a:ext>
            </a:extLst>
          </p:cNvPr>
          <p:cNvCxnSpPr>
            <a:cxnSpLocks/>
          </p:cNvCxnSpPr>
          <p:nvPr/>
        </p:nvCxnSpPr>
        <p:spPr>
          <a:xfrm>
            <a:off x="6926223" y="229148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>
            <a:extLst>
              <a:ext uri="{FF2B5EF4-FFF2-40B4-BE49-F238E27FC236}">
                <a16:creationId xmlns:a16="http://schemas.microsoft.com/office/drawing/2014/main" id="{C31025BA-350C-407C-997C-D836B4B8ECA1}"/>
              </a:ext>
            </a:extLst>
          </p:cNvPr>
          <p:cNvCxnSpPr>
            <a:cxnSpLocks/>
          </p:cNvCxnSpPr>
          <p:nvPr/>
        </p:nvCxnSpPr>
        <p:spPr>
          <a:xfrm>
            <a:off x="7241908" y="22889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666F2CB0-E030-4B0B-91E9-84D8AC52821F}"/>
              </a:ext>
            </a:extLst>
          </p:cNvPr>
          <p:cNvCxnSpPr>
            <a:cxnSpLocks/>
          </p:cNvCxnSpPr>
          <p:nvPr/>
        </p:nvCxnSpPr>
        <p:spPr>
          <a:xfrm flipV="1">
            <a:off x="5833174" y="2613367"/>
            <a:ext cx="0" cy="18528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>
            <a:extLst>
              <a:ext uri="{FF2B5EF4-FFF2-40B4-BE49-F238E27FC236}">
                <a16:creationId xmlns:a16="http://schemas.microsoft.com/office/drawing/2014/main" id="{89070615-9439-4293-A379-D991CBB4DEEB}"/>
              </a:ext>
            </a:extLst>
          </p:cNvPr>
          <p:cNvCxnSpPr>
            <a:cxnSpLocks/>
          </p:cNvCxnSpPr>
          <p:nvPr/>
        </p:nvCxnSpPr>
        <p:spPr>
          <a:xfrm>
            <a:off x="5829140" y="2618289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de Seta Reta 88">
            <a:extLst>
              <a:ext uri="{FF2B5EF4-FFF2-40B4-BE49-F238E27FC236}">
                <a16:creationId xmlns:a16="http://schemas.microsoft.com/office/drawing/2014/main" id="{5C9A8DEC-D419-4659-BA42-6FBDA1BC6A29}"/>
              </a:ext>
            </a:extLst>
          </p:cNvPr>
          <p:cNvCxnSpPr>
            <a:cxnSpLocks/>
          </p:cNvCxnSpPr>
          <p:nvPr/>
        </p:nvCxnSpPr>
        <p:spPr>
          <a:xfrm>
            <a:off x="5838506" y="2850202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de Seta Reta 92">
            <a:extLst>
              <a:ext uri="{FF2B5EF4-FFF2-40B4-BE49-F238E27FC236}">
                <a16:creationId xmlns:a16="http://schemas.microsoft.com/office/drawing/2014/main" id="{3DB33260-0799-475A-BB2A-43137F424C24}"/>
              </a:ext>
            </a:extLst>
          </p:cNvPr>
          <p:cNvCxnSpPr>
            <a:cxnSpLocks/>
          </p:cNvCxnSpPr>
          <p:nvPr/>
        </p:nvCxnSpPr>
        <p:spPr>
          <a:xfrm>
            <a:off x="5836146" y="3098680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>
            <a:extLst>
              <a:ext uri="{FF2B5EF4-FFF2-40B4-BE49-F238E27FC236}">
                <a16:creationId xmlns:a16="http://schemas.microsoft.com/office/drawing/2014/main" id="{16A622CD-7653-4844-872A-267D915245E7}"/>
              </a:ext>
            </a:extLst>
          </p:cNvPr>
          <p:cNvCxnSpPr>
            <a:cxnSpLocks/>
          </p:cNvCxnSpPr>
          <p:nvPr/>
        </p:nvCxnSpPr>
        <p:spPr>
          <a:xfrm>
            <a:off x="5845512" y="3357097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de Seta Reta 95">
            <a:extLst>
              <a:ext uri="{FF2B5EF4-FFF2-40B4-BE49-F238E27FC236}">
                <a16:creationId xmlns:a16="http://schemas.microsoft.com/office/drawing/2014/main" id="{6AC9714E-D25D-402D-B48F-DA962E0224DE}"/>
              </a:ext>
            </a:extLst>
          </p:cNvPr>
          <p:cNvCxnSpPr>
            <a:cxnSpLocks/>
          </p:cNvCxnSpPr>
          <p:nvPr/>
        </p:nvCxnSpPr>
        <p:spPr>
          <a:xfrm>
            <a:off x="5830201" y="3609398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de Seta Reta 96">
            <a:extLst>
              <a:ext uri="{FF2B5EF4-FFF2-40B4-BE49-F238E27FC236}">
                <a16:creationId xmlns:a16="http://schemas.microsoft.com/office/drawing/2014/main" id="{91056488-C324-44CB-A28B-E8DAF17F147A}"/>
              </a:ext>
            </a:extLst>
          </p:cNvPr>
          <p:cNvCxnSpPr>
            <a:cxnSpLocks/>
          </p:cNvCxnSpPr>
          <p:nvPr/>
        </p:nvCxnSpPr>
        <p:spPr>
          <a:xfrm>
            <a:off x="5839567" y="3867815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de Seta Reta 97">
            <a:extLst>
              <a:ext uri="{FF2B5EF4-FFF2-40B4-BE49-F238E27FC236}">
                <a16:creationId xmlns:a16="http://schemas.microsoft.com/office/drawing/2014/main" id="{226209BB-2D13-4F8B-83EC-BC4B2595BAAE}"/>
              </a:ext>
            </a:extLst>
          </p:cNvPr>
          <p:cNvCxnSpPr>
            <a:cxnSpLocks/>
          </p:cNvCxnSpPr>
          <p:nvPr/>
        </p:nvCxnSpPr>
        <p:spPr>
          <a:xfrm>
            <a:off x="5836146" y="4175693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de Seta Reta 98">
            <a:extLst>
              <a:ext uri="{FF2B5EF4-FFF2-40B4-BE49-F238E27FC236}">
                <a16:creationId xmlns:a16="http://schemas.microsoft.com/office/drawing/2014/main" id="{F0C7CC11-B80A-46C5-B85E-BC381E9A95B2}"/>
              </a:ext>
            </a:extLst>
          </p:cNvPr>
          <p:cNvCxnSpPr>
            <a:cxnSpLocks/>
          </p:cNvCxnSpPr>
          <p:nvPr/>
        </p:nvCxnSpPr>
        <p:spPr>
          <a:xfrm>
            <a:off x="5845512" y="4447362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CaixaDeTexto 99">
                <a:extLst>
                  <a:ext uri="{FF2B5EF4-FFF2-40B4-BE49-F238E27FC236}">
                    <a16:creationId xmlns:a16="http://schemas.microsoft.com/office/drawing/2014/main" id="{CC713670-69FA-4ED0-9FF9-CE247F7C0944}"/>
                  </a:ext>
                </a:extLst>
              </p:cNvPr>
              <p:cNvSpPr txBox="1"/>
              <p:nvPr/>
            </p:nvSpPr>
            <p:spPr>
              <a:xfrm rot="16200000">
                <a:off x="5190814" y="3336631"/>
                <a:ext cx="844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0" name="CaixaDeTexto 99">
                <a:extLst>
                  <a:ext uri="{FF2B5EF4-FFF2-40B4-BE49-F238E27FC236}">
                    <a16:creationId xmlns:a16="http://schemas.microsoft.com/office/drawing/2014/main" id="{CC713670-69FA-4ED0-9FF9-CE247F7C0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190814" y="3336631"/>
                <a:ext cx="844783" cy="276999"/>
              </a:xfrm>
              <a:prstGeom prst="rect">
                <a:avLst/>
              </a:prstGeom>
              <a:blipFill>
                <a:blip r:embed="rId5"/>
                <a:stretch>
                  <a:fillRect l="-2174" t="-4348" r="-3260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708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C6A29707-08CB-4E11-8E16-362108A17F89}"/>
              </a:ext>
            </a:extLst>
          </p:cNvPr>
          <p:cNvCxnSpPr>
            <a:cxnSpLocks/>
          </p:cNvCxnSpPr>
          <p:nvPr/>
        </p:nvCxnSpPr>
        <p:spPr>
          <a:xfrm flipV="1">
            <a:off x="4891086" y="4521812"/>
            <a:ext cx="0" cy="5477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743B8D21-D4BC-4D7C-AC16-AC0F078F7F97}"/>
              </a:ext>
            </a:extLst>
          </p:cNvPr>
          <p:cNvCxnSpPr>
            <a:cxnSpLocks/>
          </p:cNvCxnSpPr>
          <p:nvPr/>
        </p:nvCxnSpPr>
        <p:spPr>
          <a:xfrm flipV="1">
            <a:off x="2056694" y="4534879"/>
            <a:ext cx="0" cy="5477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id="{3EAAEB33-35DB-4347-813D-FDEFE94DB7F1}"/>
              </a:ext>
            </a:extLst>
          </p:cNvPr>
          <p:cNvCxnSpPr>
            <a:cxnSpLocks/>
          </p:cNvCxnSpPr>
          <p:nvPr/>
        </p:nvCxnSpPr>
        <p:spPr>
          <a:xfrm>
            <a:off x="1468439" y="4454987"/>
            <a:ext cx="533327" cy="638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A7761F74-4699-479C-B445-FECE6BF11479}"/>
                  </a:ext>
                </a:extLst>
              </p:cNvPr>
              <p:cNvSpPr txBox="1"/>
              <p:nvPr/>
            </p:nvSpPr>
            <p:spPr>
              <a:xfrm>
                <a:off x="1678200" y="4896047"/>
                <a:ext cx="30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A7761F74-4699-479C-B445-FECE6BF11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200" y="4896047"/>
                <a:ext cx="308353" cy="276999"/>
              </a:xfrm>
              <a:prstGeom prst="rect">
                <a:avLst/>
              </a:prstGeom>
              <a:blipFill>
                <a:blip r:embed="rId2"/>
                <a:stretch>
                  <a:fillRect l="-15686" r="-7843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908F1209-4ADF-48B8-8D48-0C6874ED4075}"/>
                  </a:ext>
                </a:extLst>
              </p:cNvPr>
              <p:cNvSpPr txBox="1"/>
              <p:nvPr/>
            </p:nvSpPr>
            <p:spPr>
              <a:xfrm>
                <a:off x="4983850" y="4896047"/>
                <a:ext cx="3242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908F1209-4ADF-48B8-8D48-0C6874ED4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850" y="4896047"/>
                <a:ext cx="324256" cy="276999"/>
              </a:xfrm>
              <a:prstGeom prst="rect">
                <a:avLst/>
              </a:prstGeom>
              <a:blipFill>
                <a:blip r:embed="rId3"/>
                <a:stretch>
                  <a:fillRect l="-16981" r="-5660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6568D3DF-D546-49AF-A347-3CD93494C680}"/>
                  </a:ext>
                </a:extLst>
              </p:cNvPr>
              <p:cNvSpPr txBox="1"/>
              <p:nvPr/>
            </p:nvSpPr>
            <p:spPr>
              <a:xfrm>
                <a:off x="1024514" y="4288243"/>
                <a:ext cx="319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6568D3DF-D546-49AF-A347-3CD93494C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514" y="4288243"/>
                <a:ext cx="319639" cy="276999"/>
              </a:xfrm>
              <a:prstGeom prst="rect">
                <a:avLst/>
              </a:prstGeom>
              <a:blipFill>
                <a:blip r:embed="rId4"/>
                <a:stretch>
                  <a:fillRect l="-15385" r="-9615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Conector de Seta Reta 49">
            <a:extLst>
              <a:ext uri="{FF2B5EF4-FFF2-40B4-BE49-F238E27FC236}">
                <a16:creationId xmlns:a16="http://schemas.microsoft.com/office/drawing/2014/main" id="{7FAB8367-9D21-4971-97D1-B194AA1EA9DD}"/>
              </a:ext>
            </a:extLst>
          </p:cNvPr>
          <p:cNvCxnSpPr>
            <a:cxnSpLocks/>
          </p:cNvCxnSpPr>
          <p:nvPr/>
        </p:nvCxnSpPr>
        <p:spPr>
          <a:xfrm>
            <a:off x="3524407" y="978741"/>
            <a:ext cx="0" cy="821231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BCF3073D-7B8B-4388-BA65-3EF5BA5E30F1}"/>
                  </a:ext>
                </a:extLst>
              </p:cNvPr>
              <p:cNvSpPr txBox="1"/>
              <p:nvPr/>
            </p:nvSpPr>
            <p:spPr>
              <a:xfrm>
                <a:off x="3251283" y="701742"/>
                <a:ext cx="661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BCF3073D-7B8B-4388-BA65-3EF5BA5E3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283" y="701742"/>
                <a:ext cx="661271" cy="276999"/>
              </a:xfrm>
              <a:prstGeom prst="rect">
                <a:avLst/>
              </a:prstGeom>
              <a:blipFill>
                <a:blip r:embed="rId5"/>
                <a:stretch>
                  <a:fillRect l="-7339" r="-8257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Espaço Reservado para Conteúdo 2">
                <a:extLst>
                  <a:ext uri="{FF2B5EF4-FFF2-40B4-BE49-F238E27FC236}">
                    <a16:creationId xmlns:a16="http://schemas.microsoft.com/office/drawing/2014/main" id="{E1CAA399-9A08-46A7-8F48-54C93DCE492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5426" y="793042"/>
                <a:ext cx="6538025" cy="5378546"/>
              </a:xfrm>
              <a:prstGeom prst="rect">
                <a:avLst/>
              </a:prstGeom>
              <a:effectLst/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200" i="1">
                                  <a:latin typeface="Cambria Math" panose="02040503050406030204" pitchFamily="18" charset="0"/>
                                </a:rPr>
                                <m:t>𝐹𝐻</m:t>
                              </m:r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/>
              </a:p>
              <a:p>
                <a:pPr marL="36900" indent="0">
                  <a:buNone/>
                </a:pPr>
                <a:endParaRPr lang="pt-BR" sz="2200" dirty="0"/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200" i="1">
                                  <a:latin typeface="Cambria Math" panose="02040503050406030204" pitchFamily="18" charset="0"/>
                                </a:rPr>
                                <m:t>𝐹𝑉</m:t>
                              </m:r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dirty="0"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↷+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 2+3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.3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,5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20,93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14,07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>
          <p:sp>
            <p:nvSpPr>
              <p:cNvPr id="52" name="Espaço Reservado para Conteúdo 2">
                <a:extLst>
                  <a:ext uri="{FF2B5EF4-FFF2-40B4-BE49-F238E27FC236}">
                    <a16:creationId xmlns:a16="http://schemas.microsoft.com/office/drawing/2014/main" id="{E1CAA399-9A08-46A7-8F48-54C93DCE4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426" y="793042"/>
                <a:ext cx="6538025" cy="5378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riângulo isósceles 52">
            <a:extLst>
              <a:ext uri="{FF2B5EF4-FFF2-40B4-BE49-F238E27FC236}">
                <a16:creationId xmlns:a16="http://schemas.microsoft.com/office/drawing/2014/main" id="{79FDA594-7E9D-45AC-991A-1D438F77AD45}"/>
              </a:ext>
            </a:extLst>
          </p:cNvPr>
          <p:cNvSpPr/>
          <p:nvPr/>
        </p:nvSpPr>
        <p:spPr>
          <a:xfrm>
            <a:off x="1893777" y="4412564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ADB42685-B975-4150-AC40-315D723D02EB}"/>
              </a:ext>
            </a:extLst>
          </p:cNvPr>
          <p:cNvCxnSpPr>
            <a:cxnSpLocks/>
          </p:cNvCxnSpPr>
          <p:nvPr/>
        </p:nvCxnSpPr>
        <p:spPr>
          <a:xfrm flipH="1">
            <a:off x="2059244" y="2459780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846A381E-49E9-4171-9890-16271C076FED}"/>
              </a:ext>
            </a:extLst>
          </p:cNvPr>
          <p:cNvCxnSpPr>
            <a:cxnSpLocks/>
          </p:cNvCxnSpPr>
          <p:nvPr/>
        </p:nvCxnSpPr>
        <p:spPr>
          <a:xfrm flipV="1">
            <a:off x="1859695" y="4680910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riângulo isósceles 55">
            <a:extLst>
              <a:ext uri="{FF2B5EF4-FFF2-40B4-BE49-F238E27FC236}">
                <a16:creationId xmlns:a16="http://schemas.microsoft.com/office/drawing/2014/main" id="{BBF168C3-2A37-4C4B-90E0-54282179B796}"/>
              </a:ext>
            </a:extLst>
          </p:cNvPr>
          <p:cNvSpPr/>
          <p:nvPr/>
        </p:nvSpPr>
        <p:spPr>
          <a:xfrm>
            <a:off x="4724648" y="4410082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F9EB3A5A-C277-465F-937B-31A44277742C}"/>
              </a:ext>
            </a:extLst>
          </p:cNvPr>
          <p:cNvCxnSpPr>
            <a:cxnSpLocks/>
          </p:cNvCxnSpPr>
          <p:nvPr/>
        </p:nvCxnSpPr>
        <p:spPr>
          <a:xfrm flipV="1">
            <a:off x="4688613" y="4732423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202E3E5D-D2D1-45DC-9946-E56BE930714C}"/>
              </a:ext>
            </a:extLst>
          </p:cNvPr>
          <p:cNvCxnSpPr>
            <a:cxnSpLocks/>
          </p:cNvCxnSpPr>
          <p:nvPr/>
        </p:nvCxnSpPr>
        <p:spPr>
          <a:xfrm flipV="1">
            <a:off x="1863844" y="4670244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D9CFDBB5-4028-4C03-8611-4BABC7B870BC}"/>
              </a:ext>
            </a:extLst>
          </p:cNvPr>
          <p:cNvCxnSpPr>
            <a:cxnSpLocks/>
          </p:cNvCxnSpPr>
          <p:nvPr/>
        </p:nvCxnSpPr>
        <p:spPr>
          <a:xfrm flipV="1">
            <a:off x="1782738" y="467819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8CEC915C-5DC8-4C43-8D47-4534BE7B91EE}"/>
              </a:ext>
            </a:extLst>
          </p:cNvPr>
          <p:cNvCxnSpPr>
            <a:cxnSpLocks/>
          </p:cNvCxnSpPr>
          <p:nvPr/>
        </p:nvCxnSpPr>
        <p:spPr>
          <a:xfrm flipV="1">
            <a:off x="2205663" y="4676841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3FD40B5C-87DD-4150-B49B-CE25AC158638}"/>
              </a:ext>
            </a:extLst>
          </p:cNvPr>
          <p:cNvCxnSpPr>
            <a:cxnSpLocks/>
          </p:cNvCxnSpPr>
          <p:nvPr/>
        </p:nvCxnSpPr>
        <p:spPr>
          <a:xfrm flipV="1">
            <a:off x="2101325" y="4680340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FEA6DB0A-D9B1-4763-9C0F-F016CEDAEE4F}"/>
              </a:ext>
            </a:extLst>
          </p:cNvPr>
          <p:cNvCxnSpPr>
            <a:cxnSpLocks/>
          </p:cNvCxnSpPr>
          <p:nvPr/>
        </p:nvCxnSpPr>
        <p:spPr>
          <a:xfrm flipV="1">
            <a:off x="1884411" y="467819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B45E6120-A8A2-47AB-8073-F6814B2F9555}"/>
              </a:ext>
            </a:extLst>
          </p:cNvPr>
          <p:cNvCxnSpPr>
            <a:cxnSpLocks/>
          </p:cNvCxnSpPr>
          <p:nvPr/>
        </p:nvCxnSpPr>
        <p:spPr>
          <a:xfrm flipV="1">
            <a:off x="1999246" y="4669380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7DAC7082-70E1-4429-8C5A-91F2138BA6FE}"/>
              </a:ext>
            </a:extLst>
          </p:cNvPr>
          <p:cNvCxnSpPr>
            <a:cxnSpLocks/>
          </p:cNvCxnSpPr>
          <p:nvPr/>
        </p:nvCxnSpPr>
        <p:spPr>
          <a:xfrm flipV="1">
            <a:off x="2076231" y="2437636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5A07BAB1-265F-4BF1-B307-6DC3CD12D8F8}"/>
              </a:ext>
            </a:extLst>
          </p:cNvPr>
          <p:cNvCxnSpPr>
            <a:cxnSpLocks/>
          </p:cNvCxnSpPr>
          <p:nvPr/>
        </p:nvCxnSpPr>
        <p:spPr>
          <a:xfrm flipV="1">
            <a:off x="4897371" y="2437635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BFB61CD4-A772-4290-88F3-58D03F983600}"/>
              </a:ext>
            </a:extLst>
          </p:cNvPr>
          <p:cNvCxnSpPr/>
          <p:nvPr/>
        </p:nvCxnSpPr>
        <p:spPr>
          <a:xfrm>
            <a:off x="2101325" y="5037637"/>
            <a:ext cx="2796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ACB56E76-4097-4457-A062-145E756EA504}"/>
              </a:ext>
            </a:extLst>
          </p:cNvPr>
          <p:cNvCxnSpPr>
            <a:cxnSpLocks/>
          </p:cNvCxnSpPr>
          <p:nvPr/>
        </p:nvCxnSpPr>
        <p:spPr>
          <a:xfrm>
            <a:off x="2076231" y="4942092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3421EAEA-49CE-442F-AF59-2C5E83A10733}"/>
              </a:ext>
            </a:extLst>
          </p:cNvPr>
          <p:cNvCxnSpPr>
            <a:cxnSpLocks/>
          </p:cNvCxnSpPr>
          <p:nvPr/>
        </p:nvCxnSpPr>
        <p:spPr>
          <a:xfrm>
            <a:off x="4868646" y="4956947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C4B2964D-4C53-41D6-BF61-64E4B5326DC9}"/>
                  </a:ext>
                </a:extLst>
              </p:cNvPr>
              <p:cNvSpPr txBox="1"/>
              <p:nvPr/>
            </p:nvSpPr>
            <p:spPr>
              <a:xfrm>
                <a:off x="3251283" y="5118328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C4B2964D-4C53-41D6-BF61-64E4B5326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283" y="5118328"/>
                <a:ext cx="555408" cy="276999"/>
              </a:xfrm>
              <a:prstGeom prst="rect">
                <a:avLst/>
              </a:prstGeom>
              <a:blipFill>
                <a:blip r:embed="rId7"/>
                <a:stretch>
                  <a:fillRect l="-8791" r="-1098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AB0F391D-956A-4ADD-BD7A-7B7933ADCE40}"/>
              </a:ext>
            </a:extLst>
          </p:cNvPr>
          <p:cNvCxnSpPr>
            <a:cxnSpLocks/>
          </p:cNvCxnSpPr>
          <p:nvPr/>
        </p:nvCxnSpPr>
        <p:spPr>
          <a:xfrm>
            <a:off x="5096705" y="2459780"/>
            <a:ext cx="0" cy="196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A35229C0-898A-4963-BEA1-C88AA08942A4}"/>
              </a:ext>
            </a:extLst>
          </p:cNvPr>
          <p:cNvCxnSpPr>
            <a:cxnSpLocks/>
          </p:cNvCxnSpPr>
          <p:nvPr/>
        </p:nvCxnSpPr>
        <p:spPr>
          <a:xfrm flipV="1">
            <a:off x="5027082" y="4379346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53C1ABA4-0B37-4B10-90F4-004E496ECDA5}"/>
              </a:ext>
            </a:extLst>
          </p:cNvPr>
          <p:cNvCxnSpPr>
            <a:cxnSpLocks/>
          </p:cNvCxnSpPr>
          <p:nvPr/>
        </p:nvCxnSpPr>
        <p:spPr>
          <a:xfrm flipV="1">
            <a:off x="5019398" y="2406004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CaixaDeTexto 72">
                <a:extLst>
                  <a:ext uri="{FF2B5EF4-FFF2-40B4-BE49-F238E27FC236}">
                    <a16:creationId xmlns:a16="http://schemas.microsoft.com/office/drawing/2014/main" id="{932EFB38-D0B4-413A-98DC-0E2B8C859F44}"/>
                  </a:ext>
                </a:extLst>
              </p:cNvPr>
              <p:cNvSpPr txBox="1"/>
              <p:nvPr/>
            </p:nvSpPr>
            <p:spPr>
              <a:xfrm>
                <a:off x="5181695" y="3290499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3" name="CaixaDeTexto 72">
                <a:extLst>
                  <a:ext uri="{FF2B5EF4-FFF2-40B4-BE49-F238E27FC236}">
                    <a16:creationId xmlns:a16="http://schemas.microsoft.com/office/drawing/2014/main" id="{932EFB38-D0B4-413A-98DC-0E2B8C859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95" y="3290499"/>
                <a:ext cx="555408" cy="276999"/>
              </a:xfrm>
              <a:prstGeom prst="rect">
                <a:avLst/>
              </a:prstGeom>
              <a:blipFill>
                <a:blip r:embed="rId8"/>
                <a:stretch>
                  <a:fillRect l="-8791" r="-1098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D24C45AE-1087-4127-9EC0-4DB4D2249DD3}"/>
              </a:ext>
            </a:extLst>
          </p:cNvPr>
          <p:cNvCxnSpPr>
            <a:cxnSpLocks/>
          </p:cNvCxnSpPr>
          <p:nvPr/>
        </p:nvCxnSpPr>
        <p:spPr>
          <a:xfrm>
            <a:off x="2052399" y="2177633"/>
            <a:ext cx="2838687" cy="97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>
            <a:extLst>
              <a:ext uri="{FF2B5EF4-FFF2-40B4-BE49-F238E27FC236}">
                <a16:creationId xmlns:a16="http://schemas.microsoft.com/office/drawing/2014/main" id="{7AE262EA-1542-41CD-8FA9-C2EAE0AF82B6}"/>
              </a:ext>
            </a:extLst>
          </p:cNvPr>
          <p:cNvCxnSpPr>
            <a:cxnSpLocks/>
          </p:cNvCxnSpPr>
          <p:nvPr/>
        </p:nvCxnSpPr>
        <p:spPr>
          <a:xfrm>
            <a:off x="3381718" y="218404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>
            <a:extLst>
              <a:ext uri="{FF2B5EF4-FFF2-40B4-BE49-F238E27FC236}">
                <a16:creationId xmlns:a16="http://schemas.microsoft.com/office/drawing/2014/main" id="{7251D494-6339-4647-9E94-D302D35535C7}"/>
              </a:ext>
            </a:extLst>
          </p:cNvPr>
          <p:cNvCxnSpPr>
            <a:cxnSpLocks/>
          </p:cNvCxnSpPr>
          <p:nvPr/>
        </p:nvCxnSpPr>
        <p:spPr>
          <a:xfrm>
            <a:off x="3764638" y="21921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>
            <a:extLst>
              <a:ext uri="{FF2B5EF4-FFF2-40B4-BE49-F238E27FC236}">
                <a16:creationId xmlns:a16="http://schemas.microsoft.com/office/drawing/2014/main" id="{0B912451-C0AB-4DFF-AF1C-F5AA4EE75C4C}"/>
              </a:ext>
            </a:extLst>
          </p:cNvPr>
          <p:cNvCxnSpPr>
            <a:cxnSpLocks/>
          </p:cNvCxnSpPr>
          <p:nvPr/>
        </p:nvCxnSpPr>
        <p:spPr>
          <a:xfrm>
            <a:off x="4127118" y="2184047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>
            <a:extLst>
              <a:ext uri="{FF2B5EF4-FFF2-40B4-BE49-F238E27FC236}">
                <a16:creationId xmlns:a16="http://schemas.microsoft.com/office/drawing/2014/main" id="{0EC2AD4A-AAA5-42F5-97F6-3943557D44DD}"/>
              </a:ext>
            </a:extLst>
          </p:cNvPr>
          <p:cNvCxnSpPr>
            <a:cxnSpLocks/>
          </p:cNvCxnSpPr>
          <p:nvPr/>
        </p:nvCxnSpPr>
        <p:spPr>
          <a:xfrm>
            <a:off x="4512205" y="218404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>
            <a:extLst>
              <a:ext uri="{FF2B5EF4-FFF2-40B4-BE49-F238E27FC236}">
                <a16:creationId xmlns:a16="http://schemas.microsoft.com/office/drawing/2014/main" id="{88D2C456-7F11-4948-9A7D-4951C31F14CC}"/>
              </a:ext>
            </a:extLst>
          </p:cNvPr>
          <p:cNvCxnSpPr>
            <a:cxnSpLocks/>
          </p:cNvCxnSpPr>
          <p:nvPr/>
        </p:nvCxnSpPr>
        <p:spPr>
          <a:xfrm>
            <a:off x="4891086" y="21921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243B3C5D-1559-4527-B7CC-E7958A7AF658}"/>
                  </a:ext>
                </a:extLst>
              </p:cNvPr>
              <p:cNvSpPr txBox="1"/>
              <p:nvPr/>
            </p:nvSpPr>
            <p:spPr>
              <a:xfrm>
                <a:off x="3106596" y="1842270"/>
                <a:ext cx="844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243B3C5D-1559-4527-B7CC-E7958A7AF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596" y="1842270"/>
                <a:ext cx="844783" cy="276999"/>
              </a:xfrm>
              <a:prstGeom prst="rect">
                <a:avLst/>
              </a:prstGeom>
              <a:blipFill>
                <a:blip r:embed="rId9"/>
                <a:stretch>
                  <a:fillRect l="-6522" t="-2174" r="-4348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Conector de Seta Reta 80">
            <a:extLst>
              <a:ext uri="{FF2B5EF4-FFF2-40B4-BE49-F238E27FC236}">
                <a16:creationId xmlns:a16="http://schemas.microsoft.com/office/drawing/2014/main" id="{078A1D80-5D3B-480E-BE58-572C4471FCC6}"/>
              </a:ext>
            </a:extLst>
          </p:cNvPr>
          <p:cNvCxnSpPr>
            <a:cxnSpLocks/>
          </p:cNvCxnSpPr>
          <p:nvPr/>
        </p:nvCxnSpPr>
        <p:spPr>
          <a:xfrm>
            <a:off x="2052399" y="216183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e Seta Reta 81">
            <a:extLst>
              <a:ext uri="{FF2B5EF4-FFF2-40B4-BE49-F238E27FC236}">
                <a16:creationId xmlns:a16="http://schemas.microsoft.com/office/drawing/2014/main" id="{B62D54D1-524A-4395-941E-4456F7B65E13}"/>
              </a:ext>
            </a:extLst>
          </p:cNvPr>
          <p:cNvCxnSpPr>
            <a:cxnSpLocks/>
          </p:cNvCxnSpPr>
          <p:nvPr/>
        </p:nvCxnSpPr>
        <p:spPr>
          <a:xfrm>
            <a:off x="2394978" y="216991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de Seta Reta 82">
            <a:extLst>
              <a:ext uri="{FF2B5EF4-FFF2-40B4-BE49-F238E27FC236}">
                <a16:creationId xmlns:a16="http://schemas.microsoft.com/office/drawing/2014/main" id="{E5331C53-A578-416B-BD14-1748A7870B86}"/>
              </a:ext>
            </a:extLst>
          </p:cNvPr>
          <p:cNvCxnSpPr>
            <a:cxnSpLocks/>
          </p:cNvCxnSpPr>
          <p:nvPr/>
        </p:nvCxnSpPr>
        <p:spPr>
          <a:xfrm>
            <a:off x="2704286" y="216439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de Seta Reta 83">
            <a:extLst>
              <a:ext uri="{FF2B5EF4-FFF2-40B4-BE49-F238E27FC236}">
                <a16:creationId xmlns:a16="http://schemas.microsoft.com/office/drawing/2014/main" id="{C8AE612F-B0E9-464A-AA72-30BCCB2CF0EE}"/>
              </a:ext>
            </a:extLst>
          </p:cNvPr>
          <p:cNvCxnSpPr>
            <a:cxnSpLocks/>
          </p:cNvCxnSpPr>
          <p:nvPr/>
        </p:nvCxnSpPr>
        <p:spPr>
          <a:xfrm>
            <a:off x="3019971" y="216183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4656F1B6-B18C-4D2E-AEDD-C7CC3056CF6A}"/>
              </a:ext>
            </a:extLst>
          </p:cNvPr>
          <p:cNvCxnSpPr>
            <a:cxnSpLocks/>
          </p:cNvCxnSpPr>
          <p:nvPr/>
        </p:nvCxnSpPr>
        <p:spPr>
          <a:xfrm flipV="1">
            <a:off x="1611237" y="2486284"/>
            <a:ext cx="0" cy="18528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de Seta Reta 85">
            <a:extLst>
              <a:ext uri="{FF2B5EF4-FFF2-40B4-BE49-F238E27FC236}">
                <a16:creationId xmlns:a16="http://schemas.microsoft.com/office/drawing/2014/main" id="{98AB904E-7AA8-42F7-AE30-EA3BB3E11E86}"/>
              </a:ext>
            </a:extLst>
          </p:cNvPr>
          <p:cNvCxnSpPr>
            <a:cxnSpLocks/>
          </p:cNvCxnSpPr>
          <p:nvPr/>
        </p:nvCxnSpPr>
        <p:spPr>
          <a:xfrm>
            <a:off x="1607203" y="2491206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>
            <a:extLst>
              <a:ext uri="{FF2B5EF4-FFF2-40B4-BE49-F238E27FC236}">
                <a16:creationId xmlns:a16="http://schemas.microsoft.com/office/drawing/2014/main" id="{0D702E6E-21F7-4D34-BDC8-B3E5EC17F1E8}"/>
              </a:ext>
            </a:extLst>
          </p:cNvPr>
          <p:cNvCxnSpPr>
            <a:cxnSpLocks/>
          </p:cNvCxnSpPr>
          <p:nvPr/>
        </p:nvCxnSpPr>
        <p:spPr>
          <a:xfrm>
            <a:off x="1616569" y="2723119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de Seta Reta 87">
            <a:extLst>
              <a:ext uri="{FF2B5EF4-FFF2-40B4-BE49-F238E27FC236}">
                <a16:creationId xmlns:a16="http://schemas.microsoft.com/office/drawing/2014/main" id="{F7CE5596-7085-4A69-85A5-A3F9435BBD53}"/>
              </a:ext>
            </a:extLst>
          </p:cNvPr>
          <p:cNvCxnSpPr>
            <a:cxnSpLocks/>
          </p:cNvCxnSpPr>
          <p:nvPr/>
        </p:nvCxnSpPr>
        <p:spPr>
          <a:xfrm>
            <a:off x="1614209" y="2971597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de Seta Reta 88">
            <a:extLst>
              <a:ext uri="{FF2B5EF4-FFF2-40B4-BE49-F238E27FC236}">
                <a16:creationId xmlns:a16="http://schemas.microsoft.com/office/drawing/2014/main" id="{B78BAF77-DAB9-49D3-8020-D662B61E1212}"/>
              </a:ext>
            </a:extLst>
          </p:cNvPr>
          <p:cNvCxnSpPr>
            <a:cxnSpLocks/>
          </p:cNvCxnSpPr>
          <p:nvPr/>
        </p:nvCxnSpPr>
        <p:spPr>
          <a:xfrm>
            <a:off x="1623575" y="3230014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de Seta Reta 89">
            <a:extLst>
              <a:ext uri="{FF2B5EF4-FFF2-40B4-BE49-F238E27FC236}">
                <a16:creationId xmlns:a16="http://schemas.microsoft.com/office/drawing/2014/main" id="{24533238-B225-477E-8853-485B6E32C5F3}"/>
              </a:ext>
            </a:extLst>
          </p:cNvPr>
          <p:cNvCxnSpPr>
            <a:cxnSpLocks/>
          </p:cNvCxnSpPr>
          <p:nvPr/>
        </p:nvCxnSpPr>
        <p:spPr>
          <a:xfrm>
            <a:off x="1608264" y="3482315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de Seta Reta 90">
            <a:extLst>
              <a:ext uri="{FF2B5EF4-FFF2-40B4-BE49-F238E27FC236}">
                <a16:creationId xmlns:a16="http://schemas.microsoft.com/office/drawing/2014/main" id="{50FF835E-E0BA-480D-A377-3A2F8F002DDB}"/>
              </a:ext>
            </a:extLst>
          </p:cNvPr>
          <p:cNvCxnSpPr>
            <a:cxnSpLocks/>
          </p:cNvCxnSpPr>
          <p:nvPr/>
        </p:nvCxnSpPr>
        <p:spPr>
          <a:xfrm>
            <a:off x="1617630" y="3740732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de Seta Reta 91">
            <a:extLst>
              <a:ext uri="{FF2B5EF4-FFF2-40B4-BE49-F238E27FC236}">
                <a16:creationId xmlns:a16="http://schemas.microsoft.com/office/drawing/2014/main" id="{41F8F4F9-A037-4634-8B28-3FEB50229A0E}"/>
              </a:ext>
            </a:extLst>
          </p:cNvPr>
          <p:cNvCxnSpPr>
            <a:cxnSpLocks/>
          </p:cNvCxnSpPr>
          <p:nvPr/>
        </p:nvCxnSpPr>
        <p:spPr>
          <a:xfrm>
            <a:off x="1614209" y="4048610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de Seta Reta 92">
            <a:extLst>
              <a:ext uri="{FF2B5EF4-FFF2-40B4-BE49-F238E27FC236}">
                <a16:creationId xmlns:a16="http://schemas.microsoft.com/office/drawing/2014/main" id="{CFE6AA81-1327-4A51-9ECB-55AB4983CF00}"/>
              </a:ext>
            </a:extLst>
          </p:cNvPr>
          <p:cNvCxnSpPr>
            <a:cxnSpLocks/>
          </p:cNvCxnSpPr>
          <p:nvPr/>
        </p:nvCxnSpPr>
        <p:spPr>
          <a:xfrm>
            <a:off x="1623575" y="4320279"/>
            <a:ext cx="2772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24117543-C5DE-4FF5-8771-1B27A46CBA77}"/>
                  </a:ext>
                </a:extLst>
              </p:cNvPr>
              <p:cNvSpPr txBox="1"/>
              <p:nvPr/>
            </p:nvSpPr>
            <p:spPr>
              <a:xfrm rot="16200000">
                <a:off x="968877" y="3209548"/>
                <a:ext cx="844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24117543-C5DE-4FF5-8771-1B27A46CB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68877" y="3209548"/>
                <a:ext cx="844783" cy="276999"/>
              </a:xfrm>
              <a:prstGeom prst="rect">
                <a:avLst/>
              </a:prstGeom>
              <a:blipFill>
                <a:blip r:embed="rId10"/>
                <a:stretch>
                  <a:fillRect l="-4444" t="-3597" r="-35556" b="-57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5" name="Conector de Seta Reta 94">
            <a:extLst>
              <a:ext uri="{FF2B5EF4-FFF2-40B4-BE49-F238E27FC236}">
                <a16:creationId xmlns:a16="http://schemas.microsoft.com/office/drawing/2014/main" id="{AA621C85-16B2-4F6E-B9AD-CCB1E2E8DA3A}"/>
              </a:ext>
            </a:extLst>
          </p:cNvPr>
          <p:cNvCxnSpPr>
            <a:cxnSpLocks/>
          </p:cNvCxnSpPr>
          <p:nvPr/>
        </p:nvCxnSpPr>
        <p:spPr>
          <a:xfrm>
            <a:off x="490034" y="3429000"/>
            <a:ext cx="762735" cy="0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6" name="CaixaDeTexto 95">
                <a:extLst>
                  <a:ext uri="{FF2B5EF4-FFF2-40B4-BE49-F238E27FC236}">
                    <a16:creationId xmlns:a16="http://schemas.microsoft.com/office/drawing/2014/main" id="{9FABBF93-CECC-48F7-800E-661496E07100}"/>
                  </a:ext>
                </a:extLst>
              </p:cNvPr>
              <p:cNvSpPr txBox="1"/>
              <p:nvPr/>
            </p:nvSpPr>
            <p:spPr>
              <a:xfrm>
                <a:off x="499125" y="3135729"/>
                <a:ext cx="661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6" name="CaixaDeTexto 95">
                <a:extLst>
                  <a:ext uri="{FF2B5EF4-FFF2-40B4-BE49-F238E27FC236}">
                    <a16:creationId xmlns:a16="http://schemas.microsoft.com/office/drawing/2014/main" id="{9FABBF93-CECC-48F7-800E-661496E07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25" y="3135729"/>
                <a:ext cx="661271" cy="276999"/>
              </a:xfrm>
              <a:prstGeom prst="rect">
                <a:avLst/>
              </a:prstGeom>
              <a:blipFill>
                <a:blip r:embed="rId11"/>
                <a:stretch>
                  <a:fillRect l="-8333" r="-925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503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7E7DCAE0-2718-45D9-A59E-85D4926CBB13}"/>
              </a:ext>
            </a:extLst>
          </p:cNvPr>
          <p:cNvCxnSpPr>
            <a:cxnSpLocks/>
          </p:cNvCxnSpPr>
          <p:nvPr/>
        </p:nvCxnSpPr>
        <p:spPr>
          <a:xfrm flipH="1">
            <a:off x="1841702" y="1314654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9C032891-E668-496C-8709-AD488676082E}"/>
              </a:ext>
            </a:extLst>
          </p:cNvPr>
          <p:cNvCxnSpPr>
            <a:cxnSpLocks/>
          </p:cNvCxnSpPr>
          <p:nvPr/>
        </p:nvCxnSpPr>
        <p:spPr>
          <a:xfrm flipV="1">
            <a:off x="1858689" y="12925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D1816DD-B5AD-4EE3-ADCC-8326F7CD2055}"/>
              </a:ext>
            </a:extLst>
          </p:cNvPr>
          <p:cNvCxnSpPr>
            <a:cxnSpLocks/>
          </p:cNvCxnSpPr>
          <p:nvPr/>
        </p:nvCxnSpPr>
        <p:spPr>
          <a:xfrm flipV="1">
            <a:off x="4679829" y="129250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E92100A-3360-41B8-9BAB-D7940099BE4D}"/>
              </a:ext>
            </a:extLst>
          </p:cNvPr>
          <p:cNvCxnSpPr>
            <a:cxnSpLocks/>
          </p:cNvCxnSpPr>
          <p:nvPr/>
        </p:nvCxnSpPr>
        <p:spPr>
          <a:xfrm flipH="1">
            <a:off x="8335269" y="1314654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EE6CA58E-B090-46E9-BE7E-4B907F3C937C}"/>
              </a:ext>
            </a:extLst>
          </p:cNvPr>
          <p:cNvCxnSpPr>
            <a:cxnSpLocks/>
          </p:cNvCxnSpPr>
          <p:nvPr/>
        </p:nvCxnSpPr>
        <p:spPr>
          <a:xfrm flipV="1">
            <a:off x="8352256" y="12925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247770B-EFA1-4F94-B2F1-BF7499C113DA}"/>
              </a:ext>
            </a:extLst>
          </p:cNvPr>
          <p:cNvCxnSpPr>
            <a:cxnSpLocks/>
          </p:cNvCxnSpPr>
          <p:nvPr/>
        </p:nvCxnSpPr>
        <p:spPr>
          <a:xfrm flipV="1">
            <a:off x="11173396" y="129250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7602D583-C4CA-4180-9BA8-C45268109F97}"/>
              </a:ext>
            </a:extLst>
          </p:cNvPr>
          <p:cNvCxnSpPr>
            <a:cxnSpLocks/>
          </p:cNvCxnSpPr>
          <p:nvPr/>
        </p:nvCxnSpPr>
        <p:spPr>
          <a:xfrm flipH="1">
            <a:off x="4899273" y="4389055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443698F4-8771-42BD-8054-E79023D856CC}"/>
              </a:ext>
            </a:extLst>
          </p:cNvPr>
          <p:cNvCxnSpPr>
            <a:cxnSpLocks/>
          </p:cNvCxnSpPr>
          <p:nvPr/>
        </p:nvCxnSpPr>
        <p:spPr>
          <a:xfrm flipV="1">
            <a:off x="4916260" y="4366911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1203A921-533D-4C91-B6E2-EA52370899BC}"/>
              </a:ext>
            </a:extLst>
          </p:cNvPr>
          <p:cNvCxnSpPr>
            <a:cxnSpLocks/>
          </p:cNvCxnSpPr>
          <p:nvPr/>
        </p:nvCxnSpPr>
        <p:spPr>
          <a:xfrm flipV="1">
            <a:off x="7737400" y="43669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D74E1F8-DE09-44AA-882F-F8799B617AC0}"/>
                  </a:ext>
                </a:extLst>
              </p:cNvPr>
              <p:cNvSpPr txBox="1"/>
              <p:nvPr/>
            </p:nvSpPr>
            <p:spPr>
              <a:xfrm>
                <a:off x="6754671" y="478574"/>
                <a:ext cx="831831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𝐷𝑉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D74E1F8-DE09-44AA-882F-F8799B617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671" y="478574"/>
                <a:ext cx="831831" cy="384721"/>
              </a:xfrm>
              <a:prstGeom prst="rect">
                <a:avLst/>
              </a:prstGeom>
              <a:blipFill>
                <a:blip r:embed="rId2"/>
                <a:stretch>
                  <a:fillRect l="-8759" r="-3650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687C68C4-54C7-40A3-8B54-A4704F47D485}"/>
              </a:ext>
            </a:extLst>
          </p:cNvPr>
          <p:cNvCxnSpPr/>
          <p:nvPr/>
        </p:nvCxnSpPr>
        <p:spPr>
          <a:xfrm>
            <a:off x="7699513" y="53243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4A961BDE-8CE7-4B62-BDF2-C9FF865A1833}"/>
              </a:ext>
            </a:extLst>
          </p:cNvPr>
          <p:cNvCxnSpPr/>
          <p:nvPr/>
        </p:nvCxnSpPr>
        <p:spPr>
          <a:xfrm>
            <a:off x="8103704" y="53243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B601493B-AA69-496C-AEC0-49357442A736}"/>
              </a:ext>
            </a:extLst>
          </p:cNvPr>
          <p:cNvCxnSpPr>
            <a:cxnSpLocks/>
          </p:cNvCxnSpPr>
          <p:nvPr/>
        </p:nvCxnSpPr>
        <p:spPr>
          <a:xfrm flipH="1">
            <a:off x="7699513" y="532436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C0D44DFF-F160-4664-9FF6-11F537B3359F}"/>
                  </a:ext>
                </a:extLst>
              </p:cNvPr>
              <p:cNvSpPr txBox="1"/>
              <p:nvPr/>
            </p:nvSpPr>
            <p:spPr>
              <a:xfrm>
                <a:off x="7788597" y="244364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C0D44DFF-F160-4664-9FF6-11F537B33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597" y="244364"/>
                <a:ext cx="226024" cy="276999"/>
              </a:xfrm>
              <a:prstGeom prst="rect">
                <a:avLst/>
              </a:prstGeom>
              <a:blipFill>
                <a:blip r:embed="rId3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208E2E9-8A80-4F3C-B373-E5E410D46370}"/>
                  </a:ext>
                </a:extLst>
              </p:cNvPr>
              <p:cNvSpPr txBox="1"/>
              <p:nvPr/>
            </p:nvSpPr>
            <p:spPr>
              <a:xfrm>
                <a:off x="7788960" y="554581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208E2E9-8A80-4F3C-B373-E5E410D46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960" y="554581"/>
                <a:ext cx="226024" cy="276999"/>
              </a:xfrm>
              <a:prstGeom prst="rect">
                <a:avLst/>
              </a:prstGeom>
              <a:blipFill>
                <a:blip r:embed="rId4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16968558-02AF-4133-A109-403711F8770B}"/>
                  </a:ext>
                </a:extLst>
              </p:cNvPr>
              <p:cNvSpPr txBox="1"/>
              <p:nvPr/>
            </p:nvSpPr>
            <p:spPr>
              <a:xfrm>
                <a:off x="2586862" y="5158625"/>
                <a:ext cx="863120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𝐷𝑁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16968558-02AF-4133-A109-403711F87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862" y="5158625"/>
                <a:ext cx="863120" cy="384721"/>
              </a:xfrm>
              <a:prstGeom prst="rect">
                <a:avLst/>
              </a:prstGeom>
              <a:blipFill>
                <a:blip r:embed="rId5"/>
                <a:stretch>
                  <a:fillRect l="-8451" r="-3521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8783A534-3402-4A1A-809F-5C8D327DEFF8}"/>
              </a:ext>
            </a:extLst>
          </p:cNvPr>
          <p:cNvCxnSpPr/>
          <p:nvPr/>
        </p:nvCxnSpPr>
        <p:spPr>
          <a:xfrm>
            <a:off x="3531704" y="521248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CEE031F6-C5D6-4BE3-9BB0-84C328388BD9}"/>
              </a:ext>
            </a:extLst>
          </p:cNvPr>
          <p:cNvCxnSpPr/>
          <p:nvPr/>
        </p:nvCxnSpPr>
        <p:spPr>
          <a:xfrm>
            <a:off x="3935895" y="521248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6BD8FA72-B43F-42C5-84DC-F68204BEEADE}"/>
              </a:ext>
            </a:extLst>
          </p:cNvPr>
          <p:cNvCxnSpPr>
            <a:cxnSpLocks/>
          </p:cNvCxnSpPr>
          <p:nvPr/>
        </p:nvCxnSpPr>
        <p:spPr>
          <a:xfrm flipH="1">
            <a:off x="3531704" y="5212487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931423B5-7699-40B7-A4D4-9F6767CF0EA9}"/>
                  </a:ext>
                </a:extLst>
              </p:cNvPr>
              <p:cNvSpPr txBox="1"/>
              <p:nvPr/>
            </p:nvSpPr>
            <p:spPr>
              <a:xfrm>
                <a:off x="3620788" y="4924415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931423B5-7699-40B7-A4D4-9F6767CF0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788" y="4924415"/>
                <a:ext cx="226024" cy="276999"/>
              </a:xfrm>
              <a:prstGeom prst="rect">
                <a:avLst/>
              </a:prstGeom>
              <a:blipFill>
                <a:blip r:embed="rId6"/>
                <a:stretch>
                  <a:fillRect l="-24324" r="-1891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DBD0244-87E0-4098-ABC1-443E1B603963}"/>
                  </a:ext>
                </a:extLst>
              </p:cNvPr>
              <p:cNvSpPr txBox="1"/>
              <p:nvPr/>
            </p:nvSpPr>
            <p:spPr>
              <a:xfrm>
                <a:off x="3621151" y="5234632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DBD0244-87E0-4098-ABC1-443E1B603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151" y="5234632"/>
                <a:ext cx="226024" cy="276999"/>
              </a:xfrm>
              <a:prstGeom prst="rect">
                <a:avLst/>
              </a:prstGeom>
              <a:blipFill>
                <a:blip r:embed="rId7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01C21BF-E173-4B58-BF8E-56C3F1DF1AC6}"/>
                  </a:ext>
                </a:extLst>
              </p:cNvPr>
              <p:cNvSpPr txBox="1"/>
              <p:nvPr/>
            </p:nvSpPr>
            <p:spPr>
              <a:xfrm>
                <a:off x="581389" y="529745"/>
                <a:ext cx="901592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𝐷𝑀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01C21BF-E173-4B58-BF8E-56C3F1DF1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89" y="529745"/>
                <a:ext cx="901592" cy="384721"/>
              </a:xfrm>
              <a:prstGeom prst="rect">
                <a:avLst/>
              </a:prstGeom>
              <a:blipFill>
                <a:blip r:embed="rId8"/>
                <a:stretch>
                  <a:fillRect l="-8108" r="-3378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F97A5C9-A027-41AC-8093-7ED187D96369}"/>
              </a:ext>
            </a:extLst>
          </p:cNvPr>
          <p:cNvCxnSpPr/>
          <p:nvPr/>
        </p:nvCxnSpPr>
        <p:spPr>
          <a:xfrm>
            <a:off x="1526231" y="58360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BD75A79F-BB48-482D-A673-D3BAFB8C3D8D}"/>
              </a:ext>
            </a:extLst>
          </p:cNvPr>
          <p:cNvCxnSpPr/>
          <p:nvPr/>
        </p:nvCxnSpPr>
        <p:spPr>
          <a:xfrm>
            <a:off x="1930422" y="58360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75DC7D22-14C6-4189-8366-7986536A425F}"/>
              </a:ext>
            </a:extLst>
          </p:cNvPr>
          <p:cNvCxnSpPr>
            <a:cxnSpLocks/>
          </p:cNvCxnSpPr>
          <p:nvPr/>
        </p:nvCxnSpPr>
        <p:spPr>
          <a:xfrm flipH="1">
            <a:off x="1526231" y="583607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D5DDA54-3BBE-4A7A-A379-DB3ABE709182}"/>
                  </a:ext>
                </a:extLst>
              </p:cNvPr>
              <p:cNvSpPr txBox="1"/>
              <p:nvPr/>
            </p:nvSpPr>
            <p:spPr>
              <a:xfrm>
                <a:off x="1615315" y="29553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D5DDA54-3BBE-4A7A-A379-DB3ABE709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315" y="295535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B89E710-6C13-46B0-BEDA-6B2C56B5748E}"/>
                  </a:ext>
                </a:extLst>
              </p:cNvPr>
              <p:cNvSpPr txBox="1"/>
              <p:nvPr/>
            </p:nvSpPr>
            <p:spPr>
              <a:xfrm>
                <a:off x="1615678" y="605752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B89E710-6C13-46B0-BEDA-6B2C56B57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678" y="605752"/>
                <a:ext cx="226023" cy="276999"/>
              </a:xfrm>
              <a:prstGeom prst="rect">
                <a:avLst/>
              </a:prstGeom>
              <a:blipFill>
                <a:blip r:embed="rId10"/>
                <a:stretch>
                  <a:fillRect l="-21622" r="-216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ACE6465F-B529-42B9-98A7-B1F31EEC1C0E}"/>
                  </a:ext>
                </a:extLst>
              </p:cNvPr>
              <p:cNvSpPr txBox="1"/>
              <p:nvPr/>
            </p:nvSpPr>
            <p:spPr>
              <a:xfrm>
                <a:off x="2850936" y="3789991"/>
                <a:ext cx="2685863" cy="725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pt-BR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5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sSup>
                                <m:sSupPr>
                                  <m:ctrlPr>
                                    <a:rPr lang="pt-BR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pt-BR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  <m:sub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𝐶𝐷</m:t>
                          </m:r>
                        </m:sub>
                      </m:sSub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5 . </m:t>
                          </m:r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² 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30,63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pt-BR" sz="1500" b="0" dirty="0">
                  <a:ea typeface="Cambria Math" panose="02040503050406030204" pitchFamily="18" charset="0"/>
                </a:endParaRPr>
              </a:p>
              <a:p>
                <a:endParaRPr lang="pt-BR" sz="1500" dirty="0"/>
              </a:p>
            </p:txBody>
          </p:sp>
        </mc:Choice>
        <mc:Fallback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ACE6465F-B529-42B9-98A7-B1F31EEC1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936" y="3789991"/>
                <a:ext cx="2685863" cy="7256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8BC3214E-66E1-4FE2-AD50-EBCA7BAB5BDC}"/>
                  </a:ext>
                </a:extLst>
              </p:cNvPr>
              <p:cNvSpPr txBox="1"/>
              <p:nvPr/>
            </p:nvSpPr>
            <p:spPr>
              <a:xfrm>
                <a:off x="1598061" y="2973813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8BC3214E-66E1-4FE2-AD50-EBCA7BAB5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061" y="2973813"/>
                <a:ext cx="200889" cy="276999"/>
              </a:xfrm>
              <a:prstGeom prst="rect">
                <a:avLst/>
              </a:prstGeom>
              <a:blipFill>
                <a:blip r:embed="rId12"/>
                <a:stretch>
                  <a:fillRect l="-27273" r="-2727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FE46CCDB-2A9B-4A6F-82BD-2D4A01A4524A}"/>
                  </a:ext>
                </a:extLst>
              </p:cNvPr>
              <p:cNvSpPr txBox="1"/>
              <p:nvPr/>
            </p:nvSpPr>
            <p:spPr>
              <a:xfrm>
                <a:off x="4354230" y="2998239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FE46CCDB-2A9B-4A6F-82BD-2D4A01A45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30" y="2998239"/>
                <a:ext cx="211404" cy="276999"/>
              </a:xfrm>
              <a:prstGeom prst="rect">
                <a:avLst/>
              </a:prstGeom>
              <a:blipFill>
                <a:blip r:embed="rId13"/>
                <a:stretch>
                  <a:fillRect l="-25714" r="-22857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AB399E2-8409-4FF7-A5B3-0F07824FFD4F}"/>
                  </a:ext>
                </a:extLst>
              </p:cNvPr>
              <p:cNvSpPr txBox="1"/>
              <p:nvPr/>
            </p:nvSpPr>
            <p:spPr>
              <a:xfrm>
                <a:off x="1638546" y="1092005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AB399E2-8409-4FF7-A5B3-0F07824FFD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546" y="1092005"/>
                <a:ext cx="200889" cy="276999"/>
              </a:xfrm>
              <a:prstGeom prst="rect">
                <a:avLst/>
              </a:prstGeom>
              <a:blipFill>
                <a:blip r:embed="rId14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C038CDA-AC16-43E2-88F8-7D13DE6CB951}"/>
                  </a:ext>
                </a:extLst>
              </p:cNvPr>
              <p:cNvSpPr txBox="1"/>
              <p:nvPr/>
            </p:nvSpPr>
            <p:spPr>
              <a:xfrm>
                <a:off x="4437533" y="1031237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C038CDA-AC16-43E2-88F8-7D13DE6CB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33" y="1031237"/>
                <a:ext cx="219932" cy="276999"/>
              </a:xfrm>
              <a:prstGeom prst="rect">
                <a:avLst/>
              </a:prstGeom>
              <a:blipFill>
                <a:blip r:embed="rId15"/>
                <a:stretch>
                  <a:fillRect l="-27778" r="-19444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5DD01AF0-550D-4CEE-A0D3-269DD731CC8C}"/>
                  </a:ext>
                </a:extLst>
              </p:cNvPr>
              <p:cNvSpPr txBox="1"/>
              <p:nvPr/>
            </p:nvSpPr>
            <p:spPr>
              <a:xfrm>
                <a:off x="10905324" y="2993321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5DD01AF0-550D-4CEE-A0D3-269DD731C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324" y="2993321"/>
                <a:ext cx="211404" cy="276999"/>
              </a:xfrm>
              <a:prstGeom prst="rect">
                <a:avLst/>
              </a:prstGeom>
              <a:blipFill>
                <a:blip r:embed="rId16"/>
                <a:stretch>
                  <a:fillRect l="-28571" r="-20000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DA8F41AF-AF8E-4514-ABC0-D1BB9F48B1E3}"/>
                  </a:ext>
                </a:extLst>
              </p:cNvPr>
              <p:cNvSpPr txBox="1"/>
              <p:nvPr/>
            </p:nvSpPr>
            <p:spPr>
              <a:xfrm>
                <a:off x="8481516" y="1331881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DA8F41AF-AF8E-4514-ABC0-D1BB9F48B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516" y="1331881"/>
                <a:ext cx="200889" cy="276999"/>
              </a:xfrm>
              <a:prstGeom prst="rect">
                <a:avLst/>
              </a:prstGeom>
              <a:blipFill>
                <a:blip r:embed="rId17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539E3484-23B8-468E-B77D-3159C34CC39B}"/>
                  </a:ext>
                </a:extLst>
              </p:cNvPr>
              <p:cNvSpPr txBox="1"/>
              <p:nvPr/>
            </p:nvSpPr>
            <p:spPr>
              <a:xfrm>
                <a:off x="4654063" y="6102427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539E3484-23B8-468E-B77D-3159C34CC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063" y="6102427"/>
                <a:ext cx="200889" cy="276999"/>
              </a:xfrm>
              <a:prstGeom prst="rect">
                <a:avLst/>
              </a:prstGeom>
              <a:blipFill>
                <a:blip r:embed="rId18"/>
                <a:stretch>
                  <a:fillRect l="-27273" r="-27273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3C3EEE15-A0EE-49F7-96F3-7FF846AB9749}"/>
                  </a:ext>
                </a:extLst>
              </p:cNvPr>
              <p:cNvSpPr txBox="1"/>
              <p:nvPr/>
            </p:nvSpPr>
            <p:spPr>
              <a:xfrm>
                <a:off x="7833235" y="6102427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3C3EEE15-A0EE-49F7-96F3-7FF846AB9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235" y="6102427"/>
                <a:ext cx="211404" cy="276999"/>
              </a:xfrm>
              <a:prstGeom prst="rect">
                <a:avLst/>
              </a:prstGeom>
              <a:blipFill>
                <a:blip r:embed="rId19"/>
                <a:stretch>
                  <a:fillRect l="-28571" r="-20000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4B461DB5-ACBB-4798-A65C-4BF33FC0302A}"/>
                  </a:ext>
                </a:extLst>
              </p:cNvPr>
              <p:cNvSpPr txBox="1"/>
              <p:nvPr/>
            </p:nvSpPr>
            <p:spPr>
              <a:xfrm>
                <a:off x="4654063" y="4440987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4B461DB5-ACBB-4798-A65C-4BF33FC03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063" y="4440987"/>
                <a:ext cx="200889" cy="276999"/>
              </a:xfrm>
              <a:prstGeom prst="rect">
                <a:avLst/>
              </a:prstGeom>
              <a:blipFill>
                <a:blip r:embed="rId20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690617C7-C3A9-416C-8BDA-58F3DD41825A}"/>
                  </a:ext>
                </a:extLst>
              </p:cNvPr>
              <p:cNvSpPr txBox="1"/>
              <p:nvPr/>
            </p:nvSpPr>
            <p:spPr>
              <a:xfrm>
                <a:off x="7862891" y="4440987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690617C7-C3A9-416C-8BDA-58F3DD418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891" y="4440987"/>
                <a:ext cx="219932" cy="276999"/>
              </a:xfrm>
              <a:prstGeom prst="rect">
                <a:avLst/>
              </a:prstGeom>
              <a:blipFill>
                <a:blip r:embed="rId21"/>
                <a:stretch>
                  <a:fillRect l="-27778" r="-19444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Conector de Seta Reta 54">
            <a:extLst>
              <a:ext uri="{FF2B5EF4-FFF2-40B4-BE49-F238E27FC236}">
                <a16:creationId xmlns:a16="http://schemas.microsoft.com/office/drawing/2014/main" id="{A1B55058-AD21-4674-BCEF-A913E6054EA9}"/>
              </a:ext>
            </a:extLst>
          </p:cNvPr>
          <p:cNvCxnSpPr>
            <a:cxnSpLocks/>
          </p:cNvCxnSpPr>
          <p:nvPr/>
        </p:nvCxnSpPr>
        <p:spPr>
          <a:xfrm>
            <a:off x="2972565" y="2972057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>
            <a:extLst>
              <a:ext uri="{FF2B5EF4-FFF2-40B4-BE49-F238E27FC236}">
                <a16:creationId xmlns:a16="http://schemas.microsoft.com/office/drawing/2014/main" id="{C87EC552-D8D7-46F9-BD1F-1B2A6F53298E}"/>
              </a:ext>
            </a:extLst>
          </p:cNvPr>
          <p:cNvCxnSpPr>
            <a:cxnSpLocks/>
          </p:cNvCxnSpPr>
          <p:nvPr/>
        </p:nvCxnSpPr>
        <p:spPr>
          <a:xfrm flipV="1">
            <a:off x="3273748" y="2649508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e 56">
            <a:extLst>
              <a:ext uri="{FF2B5EF4-FFF2-40B4-BE49-F238E27FC236}">
                <a16:creationId xmlns:a16="http://schemas.microsoft.com/office/drawing/2014/main" id="{BA71EFFF-D6B7-489C-95EE-C970D4B9EAFE}"/>
              </a:ext>
            </a:extLst>
          </p:cNvPr>
          <p:cNvSpPr/>
          <p:nvPr/>
        </p:nvSpPr>
        <p:spPr>
          <a:xfrm rot="5400000">
            <a:off x="3196131" y="2828824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8" name="Conector de Seta Reta 57">
            <a:extLst>
              <a:ext uri="{FF2B5EF4-FFF2-40B4-BE49-F238E27FC236}">
                <a16:creationId xmlns:a16="http://schemas.microsoft.com/office/drawing/2014/main" id="{0AB7336F-CC4C-4997-B129-4D7F597DB141}"/>
              </a:ext>
            </a:extLst>
          </p:cNvPr>
          <p:cNvCxnSpPr>
            <a:cxnSpLocks/>
          </p:cNvCxnSpPr>
          <p:nvPr/>
        </p:nvCxnSpPr>
        <p:spPr>
          <a:xfrm>
            <a:off x="9470889" y="2368796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4CCEEB23-B096-42B9-B94C-E00CF7BE4866}"/>
              </a:ext>
            </a:extLst>
          </p:cNvPr>
          <p:cNvCxnSpPr>
            <a:cxnSpLocks/>
          </p:cNvCxnSpPr>
          <p:nvPr/>
        </p:nvCxnSpPr>
        <p:spPr>
          <a:xfrm flipV="1">
            <a:off x="9772072" y="2046247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>
            <a:extLst>
              <a:ext uri="{FF2B5EF4-FFF2-40B4-BE49-F238E27FC236}">
                <a16:creationId xmlns:a16="http://schemas.microsoft.com/office/drawing/2014/main" id="{06F830CE-C411-440B-944D-BE89EE12E5F8}"/>
              </a:ext>
            </a:extLst>
          </p:cNvPr>
          <p:cNvSpPr/>
          <p:nvPr/>
        </p:nvSpPr>
        <p:spPr>
          <a:xfrm rot="5400000">
            <a:off x="9694455" y="2225563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1" name="Conector de Seta Reta 60">
            <a:extLst>
              <a:ext uri="{FF2B5EF4-FFF2-40B4-BE49-F238E27FC236}">
                <a16:creationId xmlns:a16="http://schemas.microsoft.com/office/drawing/2014/main" id="{8B305FEB-99A3-4CF3-81A8-79F1B63FB96D}"/>
              </a:ext>
            </a:extLst>
          </p:cNvPr>
          <p:cNvCxnSpPr>
            <a:cxnSpLocks/>
          </p:cNvCxnSpPr>
          <p:nvPr/>
        </p:nvCxnSpPr>
        <p:spPr>
          <a:xfrm>
            <a:off x="6027535" y="5464826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329558EF-4594-4808-A011-DE574EF98463}"/>
              </a:ext>
            </a:extLst>
          </p:cNvPr>
          <p:cNvCxnSpPr>
            <a:cxnSpLocks/>
          </p:cNvCxnSpPr>
          <p:nvPr/>
        </p:nvCxnSpPr>
        <p:spPr>
          <a:xfrm flipV="1">
            <a:off x="6328718" y="5142277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ipse 62">
            <a:extLst>
              <a:ext uri="{FF2B5EF4-FFF2-40B4-BE49-F238E27FC236}">
                <a16:creationId xmlns:a16="http://schemas.microsoft.com/office/drawing/2014/main" id="{E911A20F-3652-4216-ADE5-3BD42CE795D8}"/>
              </a:ext>
            </a:extLst>
          </p:cNvPr>
          <p:cNvSpPr/>
          <p:nvPr/>
        </p:nvSpPr>
        <p:spPr>
          <a:xfrm rot="5400000">
            <a:off x="6251101" y="5321593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2DC44C7E-85AD-4762-B6CE-EB46738A04C0}"/>
              </a:ext>
            </a:extLst>
          </p:cNvPr>
          <p:cNvSpPr/>
          <p:nvPr/>
        </p:nvSpPr>
        <p:spPr>
          <a:xfrm>
            <a:off x="1788850" y="3242377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F7757579-EAF9-4B1D-A144-D51FFC1CF4FD}"/>
              </a:ext>
            </a:extLst>
          </p:cNvPr>
          <p:cNvSpPr/>
          <p:nvPr/>
        </p:nvSpPr>
        <p:spPr>
          <a:xfrm>
            <a:off x="4620089" y="3223136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E1ED958-ED41-4BF0-91B0-A198EA5C7A9C}"/>
              </a:ext>
            </a:extLst>
          </p:cNvPr>
          <p:cNvSpPr/>
          <p:nvPr/>
        </p:nvSpPr>
        <p:spPr>
          <a:xfrm>
            <a:off x="4627846" y="1294758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E401A81C-00D9-4D44-AF8D-F3F575FE2D11}"/>
              </a:ext>
            </a:extLst>
          </p:cNvPr>
          <p:cNvSpPr/>
          <p:nvPr/>
        </p:nvSpPr>
        <p:spPr>
          <a:xfrm>
            <a:off x="8305385" y="1342886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8" name="Conector reto 97">
            <a:extLst>
              <a:ext uri="{FF2B5EF4-FFF2-40B4-BE49-F238E27FC236}">
                <a16:creationId xmlns:a16="http://schemas.microsoft.com/office/drawing/2014/main" id="{DAB02A72-93CE-459E-8E7E-52AAAC87B54C}"/>
              </a:ext>
            </a:extLst>
          </p:cNvPr>
          <p:cNvCxnSpPr>
            <a:cxnSpLocks/>
          </p:cNvCxnSpPr>
          <p:nvPr/>
        </p:nvCxnSpPr>
        <p:spPr>
          <a:xfrm flipH="1">
            <a:off x="1858689" y="1369004"/>
            <a:ext cx="982729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CaixaDeTexto 99">
                <a:extLst>
                  <a:ext uri="{FF2B5EF4-FFF2-40B4-BE49-F238E27FC236}">
                    <a16:creationId xmlns:a16="http://schemas.microsoft.com/office/drawing/2014/main" id="{2DDB49D2-A495-42BA-AE69-4181226F0D0B}"/>
                  </a:ext>
                </a:extLst>
              </p:cNvPr>
              <p:cNvSpPr txBox="1"/>
              <p:nvPr/>
            </p:nvSpPr>
            <p:spPr>
              <a:xfrm>
                <a:off x="1972885" y="1390162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0" name="CaixaDeTexto 99">
                <a:extLst>
                  <a:ext uri="{FF2B5EF4-FFF2-40B4-BE49-F238E27FC236}">
                    <a16:creationId xmlns:a16="http://schemas.microsoft.com/office/drawing/2014/main" id="{2DDB49D2-A495-42BA-AE69-4181226F0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885" y="1390162"/>
                <a:ext cx="661479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CaixaDeTexto 102">
                <a:extLst>
                  <a:ext uri="{FF2B5EF4-FFF2-40B4-BE49-F238E27FC236}">
                    <a16:creationId xmlns:a16="http://schemas.microsoft.com/office/drawing/2014/main" id="{19D7994B-637B-41DD-BF84-95136FAF2106}"/>
                  </a:ext>
                </a:extLst>
              </p:cNvPr>
              <p:cNvSpPr txBox="1"/>
              <p:nvPr/>
            </p:nvSpPr>
            <p:spPr>
              <a:xfrm>
                <a:off x="8471744" y="2993759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3" name="CaixaDeTexto 102">
                <a:extLst>
                  <a:ext uri="{FF2B5EF4-FFF2-40B4-BE49-F238E27FC236}">
                    <a16:creationId xmlns:a16="http://schemas.microsoft.com/office/drawing/2014/main" id="{19D7994B-637B-41DD-BF84-95136FAF2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1744" y="2993759"/>
                <a:ext cx="200889" cy="276999"/>
              </a:xfrm>
              <a:prstGeom prst="rect">
                <a:avLst/>
              </a:prstGeom>
              <a:blipFill>
                <a:blip r:embed="rId23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CaixaDeTexto 104">
                <a:extLst>
                  <a:ext uri="{FF2B5EF4-FFF2-40B4-BE49-F238E27FC236}">
                    <a16:creationId xmlns:a16="http://schemas.microsoft.com/office/drawing/2014/main" id="{09D7ABFD-59A2-41CD-8F7A-68BD399CA08E}"/>
                  </a:ext>
                </a:extLst>
              </p:cNvPr>
              <p:cNvSpPr txBox="1"/>
              <p:nvPr/>
            </p:nvSpPr>
            <p:spPr>
              <a:xfrm>
                <a:off x="10953464" y="1039769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5" name="CaixaDeTexto 104">
                <a:extLst>
                  <a:ext uri="{FF2B5EF4-FFF2-40B4-BE49-F238E27FC236}">
                    <a16:creationId xmlns:a16="http://schemas.microsoft.com/office/drawing/2014/main" id="{09D7ABFD-59A2-41CD-8F7A-68BD399CA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464" y="1039769"/>
                <a:ext cx="219932" cy="276999"/>
              </a:xfrm>
              <a:prstGeom prst="rect">
                <a:avLst/>
              </a:prstGeom>
              <a:blipFill>
                <a:blip r:embed="rId24"/>
                <a:stretch>
                  <a:fillRect l="-27778" r="-19444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CaixaDeTexto 105">
                <a:extLst>
                  <a:ext uri="{FF2B5EF4-FFF2-40B4-BE49-F238E27FC236}">
                    <a16:creationId xmlns:a16="http://schemas.microsoft.com/office/drawing/2014/main" id="{A935DC6F-38ED-46EB-B610-20B0D82288FF}"/>
                  </a:ext>
                </a:extLst>
              </p:cNvPr>
              <p:cNvSpPr txBox="1"/>
              <p:nvPr/>
            </p:nvSpPr>
            <p:spPr>
              <a:xfrm>
                <a:off x="1113194" y="3527534"/>
                <a:ext cx="4240520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5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pt-BR" sz="15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15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15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5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</a:rPr>
                        <m:t>4−12.2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pt-BR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5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15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  <m:r>
                        <a:rPr lang="pt-BR" sz="15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</a:rPr>
                        <m:t>4−24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</a:rPr>
                        <m:t> =+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>
          <p:sp>
            <p:nvSpPr>
              <p:cNvPr id="106" name="CaixaDeTexto 105">
                <a:extLst>
                  <a:ext uri="{FF2B5EF4-FFF2-40B4-BE49-F238E27FC236}">
                    <a16:creationId xmlns:a16="http://schemas.microsoft.com/office/drawing/2014/main" id="{A935DC6F-38ED-46EB-B610-20B0D8228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194" y="3527534"/>
                <a:ext cx="4240520" cy="230832"/>
              </a:xfrm>
              <a:prstGeom prst="rect">
                <a:avLst/>
              </a:prstGeom>
              <a:blipFill>
                <a:blip r:embed="rId25"/>
                <a:stretch>
                  <a:fillRect l="-576" r="-576" b="-131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FE96065E-91D0-41BA-A241-30A0E4D4E2A5}"/>
              </a:ext>
            </a:extLst>
          </p:cNvPr>
          <p:cNvCxnSpPr>
            <a:cxnSpLocks/>
          </p:cNvCxnSpPr>
          <p:nvPr/>
        </p:nvCxnSpPr>
        <p:spPr>
          <a:xfrm flipV="1">
            <a:off x="1940245" y="1331882"/>
            <a:ext cx="0" cy="872451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017E4F5D-A63E-42A6-801E-6BA288FE0311}"/>
              </a:ext>
            </a:extLst>
          </p:cNvPr>
          <p:cNvCxnSpPr>
            <a:cxnSpLocks/>
            <a:stCxn id="72" idx="3"/>
          </p:cNvCxnSpPr>
          <p:nvPr/>
        </p:nvCxnSpPr>
        <p:spPr>
          <a:xfrm flipH="1">
            <a:off x="1921181" y="1358131"/>
            <a:ext cx="2726044" cy="846202"/>
          </a:xfrm>
          <a:prstGeom prst="line">
            <a:avLst/>
          </a:prstGeom>
          <a:ln w="2857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9FFBBBC8-73F9-45E5-87AE-18DB6EB9CA09}"/>
              </a:ext>
            </a:extLst>
          </p:cNvPr>
          <p:cNvCxnSpPr>
            <a:cxnSpLocks/>
            <a:endCxn id="64" idx="0"/>
          </p:cNvCxnSpPr>
          <p:nvPr/>
        </p:nvCxnSpPr>
        <p:spPr>
          <a:xfrm flipH="1">
            <a:off x="1855015" y="1390162"/>
            <a:ext cx="986404" cy="1852215"/>
          </a:xfrm>
          <a:prstGeom prst="line">
            <a:avLst/>
          </a:prstGeom>
          <a:ln w="2857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>
            <a:extLst>
              <a:ext uri="{FF2B5EF4-FFF2-40B4-BE49-F238E27FC236}">
                <a16:creationId xmlns:a16="http://schemas.microsoft.com/office/drawing/2014/main" id="{C7ECE0A2-59F8-4054-89E9-639B58170CE9}"/>
              </a:ext>
            </a:extLst>
          </p:cNvPr>
          <p:cNvCxnSpPr>
            <a:cxnSpLocks/>
          </p:cNvCxnSpPr>
          <p:nvPr/>
        </p:nvCxnSpPr>
        <p:spPr>
          <a:xfrm>
            <a:off x="3273748" y="1759494"/>
            <a:ext cx="0" cy="803232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>
            <a:extLst>
              <a:ext uri="{FF2B5EF4-FFF2-40B4-BE49-F238E27FC236}">
                <a16:creationId xmlns:a16="http://schemas.microsoft.com/office/drawing/2014/main" id="{E85A459B-FDAA-4AFC-91F7-2E867C823C82}"/>
              </a:ext>
            </a:extLst>
          </p:cNvPr>
          <p:cNvCxnSpPr>
            <a:cxnSpLocks/>
          </p:cNvCxnSpPr>
          <p:nvPr/>
        </p:nvCxnSpPr>
        <p:spPr>
          <a:xfrm>
            <a:off x="2340626" y="2289283"/>
            <a:ext cx="293738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CaixaDeTexto 111">
                <a:extLst>
                  <a:ext uri="{FF2B5EF4-FFF2-40B4-BE49-F238E27FC236}">
                    <a16:creationId xmlns:a16="http://schemas.microsoft.com/office/drawing/2014/main" id="{141509EA-A806-4E8A-B602-24FD5DB99D49}"/>
                  </a:ext>
                </a:extLst>
              </p:cNvPr>
              <p:cNvSpPr txBox="1"/>
              <p:nvPr/>
            </p:nvSpPr>
            <p:spPr>
              <a:xfrm>
                <a:off x="559280" y="3807303"/>
                <a:ext cx="2388283" cy="725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pt-BR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5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sSup>
                                <m:sSupPr>
                                  <m:ctrlPr>
                                    <a:rPr lang="pt-BR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pt-BR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  <m:sub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𝐴𝐶</m:t>
                          </m:r>
                        </m:sub>
                      </m:sSub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. </m:t>
                          </m:r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² 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pt-BR" sz="1500" b="0" dirty="0">
                  <a:ea typeface="Cambria Math" panose="02040503050406030204" pitchFamily="18" charset="0"/>
                </a:endParaRPr>
              </a:p>
              <a:p>
                <a:endParaRPr lang="pt-BR" sz="1500" dirty="0"/>
              </a:p>
            </p:txBody>
          </p:sp>
        </mc:Choice>
        <mc:Fallback>
          <p:sp>
            <p:nvSpPr>
              <p:cNvPr id="112" name="CaixaDeTexto 111">
                <a:extLst>
                  <a:ext uri="{FF2B5EF4-FFF2-40B4-BE49-F238E27FC236}">
                    <a16:creationId xmlns:a16="http://schemas.microsoft.com/office/drawing/2014/main" id="{141509EA-A806-4E8A-B602-24FD5DB99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80" y="3807303"/>
                <a:ext cx="2388283" cy="72564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Forma Livre: Forma 114">
            <a:extLst>
              <a:ext uri="{FF2B5EF4-FFF2-40B4-BE49-F238E27FC236}">
                <a16:creationId xmlns:a16="http://schemas.microsoft.com/office/drawing/2014/main" id="{F4E90012-6F34-4627-B4D0-CC3B65D413EC}"/>
              </a:ext>
            </a:extLst>
          </p:cNvPr>
          <p:cNvSpPr/>
          <p:nvPr/>
        </p:nvSpPr>
        <p:spPr>
          <a:xfrm>
            <a:off x="1840832" y="1383632"/>
            <a:ext cx="998621" cy="1900989"/>
          </a:xfrm>
          <a:custGeom>
            <a:avLst/>
            <a:gdLst>
              <a:gd name="connsiteX0" fmla="*/ 0 w 998621"/>
              <a:gd name="connsiteY0" fmla="*/ 1900989 h 1900989"/>
              <a:gd name="connsiteX1" fmla="*/ 806115 w 998621"/>
              <a:gd name="connsiteY1" fmla="*/ 902368 h 1900989"/>
              <a:gd name="connsiteX2" fmla="*/ 998621 w 998621"/>
              <a:gd name="connsiteY2" fmla="*/ 0 h 19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621" h="1900989">
                <a:moveTo>
                  <a:pt x="0" y="1900989"/>
                </a:moveTo>
                <a:cubicBezTo>
                  <a:pt x="319839" y="1560094"/>
                  <a:pt x="639678" y="1219199"/>
                  <a:pt x="806115" y="902368"/>
                </a:cubicBezTo>
                <a:cubicBezTo>
                  <a:pt x="972552" y="585537"/>
                  <a:pt x="985586" y="292768"/>
                  <a:pt x="998621" y="0"/>
                </a:cubicBez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Forma Livre: Forma 118">
            <a:extLst>
              <a:ext uri="{FF2B5EF4-FFF2-40B4-BE49-F238E27FC236}">
                <a16:creationId xmlns:a16="http://schemas.microsoft.com/office/drawing/2014/main" id="{F73FBEB7-143C-4731-B338-D512B9316C58}"/>
              </a:ext>
            </a:extLst>
          </p:cNvPr>
          <p:cNvSpPr/>
          <p:nvPr/>
        </p:nvSpPr>
        <p:spPr>
          <a:xfrm>
            <a:off x="1900989" y="1371600"/>
            <a:ext cx="2755232" cy="1216317"/>
          </a:xfrm>
          <a:custGeom>
            <a:avLst/>
            <a:gdLst>
              <a:gd name="connsiteX0" fmla="*/ 0 w 2755232"/>
              <a:gd name="connsiteY0" fmla="*/ 806116 h 1216317"/>
              <a:gd name="connsiteX1" fmla="*/ 1371600 w 2755232"/>
              <a:gd name="connsiteY1" fmla="*/ 1179095 h 1216317"/>
              <a:gd name="connsiteX2" fmla="*/ 2755232 w 2755232"/>
              <a:gd name="connsiteY2" fmla="*/ 0 h 1216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5232" h="1216317">
                <a:moveTo>
                  <a:pt x="0" y="806116"/>
                </a:moveTo>
                <a:cubicBezTo>
                  <a:pt x="456197" y="1059782"/>
                  <a:pt x="912395" y="1313448"/>
                  <a:pt x="1371600" y="1179095"/>
                </a:cubicBezTo>
                <a:cubicBezTo>
                  <a:pt x="1830805" y="1044742"/>
                  <a:pt x="2293018" y="522371"/>
                  <a:pt x="2755232" y="0"/>
                </a:cubicBez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CF78DEE4-B3F7-4A7D-9FA3-A502A85E0D39}"/>
              </a:ext>
            </a:extLst>
          </p:cNvPr>
          <p:cNvCxnSpPr>
            <a:cxnSpLocks/>
          </p:cNvCxnSpPr>
          <p:nvPr/>
        </p:nvCxnSpPr>
        <p:spPr>
          <a:xfrm flipH="1">
            <a:off x="7586502" y="3261182"/>
            <a:ext cx="74552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CaixaDeTexto 120">
                <a:extLst>
                  <a:ext uri="{FF2B5EF4-FFF2-40B4-BE49-F238E27FC236}">
                    <a16:creationId xmlns:a16="http://schemas.microsoft.com/office/drawing/2014/main" id="{BA505966-6BFE-4C81-B55C-D30A0EF71891}"/>
                  </a:ext>
                </a:extLst>
              </p:cNvPr>
              <p:cNvSpPr txBox="1"/>
              <p:nvPr/>
            </p:nvSpPr>
            <p:spPr>
              <a:xfrm>
                <a:off x="7662443" y="3273618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1" name="CaixaDeTexto 120">
                <a:extLst>
                  <a:ext uri="{FF2B5EF4-FFF2-40B4-BE49-F238E27FC236}">
                    <a16:creationId xmlns:a16="http://schemas.microsoft.com/office/drawing/2014/main" id="{BA505966-6BFE-4C81-B55C-D30A0EF71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443" y="3273618"/>
                <a:ext cx="661479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2" name="Conector reto 121">
            <a:extLst>
              <a:ext uri="{FF2B5EF4-FFF2-40B4-BE49-F238E27FC236}">
                <a16:creationId xmlns:a16="http://schemas.microsoft.com/office/drawing/2014/main" id="{0C39FAA2-62B3-4BD1-92EC-1E9C0AF460B6}"/>
              </a:ext>
            </a:extLst>
          </p:cNvPr>
          <p:cNvCxnSpPr>
            <a:cxnSpLocks/>
          </p:cNvCxnSpPr>
          <p:nvPr/>
        </p:nvCxnSpPr>
        <p:spPr>
          <a:xfrm>
            <a:off x="8423828" y="545427"/>
            <a:ext cx="0" cy="75373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CaixaDeTexto 123">
                <a:extLst>
                  <a:ext uri="{FF2B5EF4-FFF2-40B4-BE49-F238E27FC236}">
                    <a16:creationId xmlns:a16="http://schemas.microsoft.com/office/drawing/2014/main" id="{FEB4EC84-3162-4995-9FB9-FF9CC24DE6A3}"/>
                  </a:ext>
                </a:extLst>
              </p:cNvPr>
              <p:cNvSpPr txBox="1"/>
              <p:nvPr/>
            </p:nvSpPr>
            <p:spPr>
              <a:xfrm>
                <a:off x="8437710" y="888714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14,07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4" name="CaixaDeTexto 123">
                <a:extLst>
                  <a:ext uri="{FF2B5EF4-FFF2-40B4-BE49-F238E27FC236}">
                    <a16:creationId xmlns:a16="http://schemas.microsoft.com/office/drawing/2014/main" id="{FEB4EC84-3162-4995-9FB9-FF9CC24DE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7710" y="888714"/>
                <a:ext cx="661479" cy="369332"/>
              </a:xfrm>
              <a:prstGeom prst="rect">
                <a:avLst/>
              </a:prstGeom>
              <a:blipFill>
                <a:blip r:embed="rId28"/>
                <a:stretch>
                  <a:fillRect r="-110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5" name="Conector reto 124">
            <a:extLst>
              <a:ext uri="{FF2B5EF4-FFF2-40B4-BE49-F238E27FC236}">
                <a16:creationId xmlns:a16="http://schemas.microsoft.com/office/drawing/2014/main" id="{75DFF306-82A8-47A3-943C-4AB48156A594}"/>
              </a:ext>
            </a:extLst>
          </p:cNvPr>
          <p:cNvCxnSpPr>
            <a:cxnSpLocks/>
          </p:cNvCxnSpPr>
          <p:nvPr/>
        </p:nvCxnSpPr>
        <p:spPr>
          <a:xfrm>
            <a:off x="11066314" y="1308236"/>
            <a:ext cx="0" cy="75373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CaixaDeTexto 125">
                <a:extLst>
                  <a:ext uri="{FF2B5EF4-FFF2-40B4-BE49-F238E27FC236}">
                    <a16:creationId xmlns:a16="http://schemas.microsoft.com/office/drawing/2014/main" id="{79F7200F-2AA5-4D0C-B9CE-ABCCA3E7B901}"/>
                  </a:ext>
                </a:extLst>
              </p:cNvPr>
              <p:cNvSpPr txBox="1"/>
              <p:nvPr/>
            </p:nvSpPr>
            <p:spPr>
              <a:xfrm>
                <a:off x="10345096" y="1342795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20,93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6" name="CaixaDeTexto 125">
                <a:extLst>
                  <a:ext uri="{FF2B5EF4-FFF2-40B4-BE49-F238E27FC236}">
                    <a16:creationId xmlns:a16="http://schemas.microsoft.com/office/drawing/2014/main" id="{79F7200F-2AA5-4D0C-B9CE-ABCCA3E7B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096" y="1342795"/>
                <a:ext cx="661479" cy="369332"/>
              </a:xfrm>
              <a:prstGeom prst="rect">
                <a:avLst/>
              </a:prstGeom>
              <a:blipFill>
                <a:blip r:embed="rId29"/>
                <a:stretch>
                  <a:fillRect r="-110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Elipse 126">
            <a:extLst>
              <a:ext uri="{FF2B5EF4-FFF2-40B4-BE49-F238E27FC236}">
                <a16:creationId xmlns:a16="http://schemas.microsoft.com/office/drawing/2014/main" id="{23759DE3-8DB0-45FE-A9FE-94A54B8B1FC0}"/>
              </a:ext>
            </a:extLst>
          </p:cNvPr>
          <p:cNvSpPr/>
          <p:nvPr/>
        </p:nvSpPr>
        <p:spPr>
          <a:xfrm>
            <a:off x="11116728" y="3225945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8" name="Elipse 127">
            <a:extLst>
              <a:ext uri="{FF2B5EF4-FFF2-40B4-BE49-F238E27FC236}">
                <a16:creationId xmlns:a16="http://schemas.microsoft.com/office/drawing/2014/main" id="{9E3EF26D-BDE9-49FA-BB7F-A54512782DC2}"/>
              </a:ext>
            </a:extLst>
          </p:cNvPr>
          <p:cNvSpPr/>
          <p:nvPr/>
        </p:nvSpPr>
        <p:spPr>
          <a:xfrm>
            <a:off x="11116728" y="1330144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9" name="Conector reto 128">
            <a:extLst>
              <a:ext uri="{FF2B5EF4-FFF2-40B4-BE49-F238E27FC236}">
                <a16:creationId xmlns:a16="http://schemas.microsoft.com/office/drawing/2014/main" id="{E6D5E332-8040-4022-AA2A-A832A36CDFB0}"/>
              </a:ext>
            </a:extLst>
          </p:cNvPr>
          <p:cNvCxnSpPr>
            <a:cxnSpLocks/>
            <a:stCxn id="90" idx="0"/>
          </p:cNvCxnSpPr>
          <p:nvPr/>
        </p:nvCxnSpPr>
        <p:spPr>
          <a:xfrm flipH="1">
            <a:off x="7586502" y="1342886"/>
            <a:ext cx="785048" cy="1918296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>
            <a:extLst>
              <a:ext uri="{FF2B5EF4-FFF2-40B4-BE49-F238E27FC236}">
                <a16:creationId xmlns:a16="http://schemas.microsoft.com/office/drawing/2014/main" id="{87C1C36E-2068-4DC4-8B92-A8BFC331A5C3}"/>
              </a:ext>
            </a:extLst>
          </p:cNvPr>
          <p:cNvCxnSpPr>
            <a:cxnSpLocks/>
          </p:cNvCxnSpPr>
          <p:nvPr/>
        </p:nvCxnSpPr>
        <p:spPr>
          <a:xfrm>
            <a:off x="8411996" y="545427"/>
            <a:ext cx="2654318" cy="150082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to 135">
            <a:extLst>
              <a:ext uri="{FF2B5EF4-FFF2-40B4-BE49-F238E27FC236}">
                <a16:creationId xmlns:a16="http://schemas.microsoft.com/office/drawing/2014/main" id="{87CCEBE1-72F2-4B43-9810-9AC7AFAA6991}"/>
              </a:ext>
            </a:extLst>
          </p:cNvPr>
          <p:cNvCxnSpPr>
            <a:cxnSpLocks/>
          </p:cNvCxnSpPr>
          <p:nvPr/>
        </p:nvCxnSpPr>
        <p:spPr>
          <a:xfrm flipH="1">
            <a:off x="4916260" y="6327913"/>
            <a:ext cx="43745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>
            <a:extLst>
              <a:ext uri="{FF2B5EF4-FFF2-40B4-BE49-F238E27FC236}">
                <a16:creationId xmlns:a16="http://schemas.microsoft.com/office/drawing/2014/main" id="{1F6E5A15-9938-4BD6-A745-859897975336}"/>
              </a:ext>
            </a:extLst>
          </p:cNvPr>
          <p:cNvCxnSpPr>
            <a:cxnSpLocks/>
          </p:cNvCxnSpPr>
          <p:nvPr/>
        </p:nvCxnSpPr>
        <p:spPr>
          <a:xfrm flipH="1">
            <a:off x="4916260" y="4453019"/>
            <a:ext cx="43745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CaixaDeTexto 137">
                <a:extLst>
                  <a:ext uri="{FF2B5EF4-FFF2-40B4-BE49-F238E27FC236}">
                    <a16:creationId xmlns:a16="http://schemas.microsoft.com/office/drawing/2014/main" id="{3CB6EFF7-6D88-4547-B678-D20E45157D85}"/>
                  </a:ext>
                </a:extLst>
              </p:cNvPr>
              <p:cNvSpPr txBox="1"/>
              <p:nvPr/>
            </p:nvSpPr>
            <p:spPr>
              <a:xfrm rot="16200000">
                <a:off x="4832370" y="5273044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14,07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8" name="CaixaDeTexto 137">
                <a:extLst>
                  <a:ext uri="{FF2B5EF4-FFF2-40B4-BE49-F238E27FC236}">
                    <a16:creationId xmlns:a16="http://schemas.microsoft.com/office/drawing/2014/main" id="{3CB6EFF7-6D88-4547-B678-D20E45157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832370" y="5273044"/>
                <a:ext cx="661479" cy="369332"/>
              </a:xfrm>
              <a:prstGeom prst="rect">
                <a:avLst/>
              </a:prstGeom>
              <a:blipFill>
                <a:blip r:embed="rId30"/>
                <a:stretch>
                  <a:fillRect t="-110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Elipse 138">
            <a:extLst>
              <a:ext uri="{FF2B5EF4-FFF2-40B4-BE49-F238E27FC236}">
                <a16:creationId xmlns:a16="http://schemas.microsoft.com/office/drawing/2014/main" id="{B6078CB5-0C98-4AF3-B602-A061115AE206}"/>
              </a:ext>
            </a:extLst>
          </p:cNvPr>
          <p:cNvSpPr/>
          <p:nvPr/>
        </p:nvSpPr>
        <p:spPr>
          <a:xfrm>
            <a:off x="7575401" y="4351932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0" name="Elipse 139">
            <a:extLst>
              <a:ext uri="{FF2B5EF4-FFF2-40B4-BE49-F238E27FC236}">
                <a16:creationId xmlns:a16="http://schemas.microsoft.com/office/drawing/2014/main" id="{AB656851-D7BA-40FC-9501-D33FEA1DE3CE}"/>
              </a:ext>
            </a:extLst>
          </p:cNvPr>
          <p:cNvSpPr/>
          <p:nvPr/>
        </p:nvSpPr>
        <p:spPr>
          <a:xfrm>
            <a:off x="4964648" y="4353851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1" name="Conector reto 140">
            <a:extLst>
              <a:ext uri="{FF2B5EF4-FFF2-40B4-BE49-F238E27FC236}">
                <a16:creationId xmlns:a16="http://schemas.microsoft.com/office/drawing/2014/main" id="{7B614CB2-B427-44AD-B241-B268CBB9E634}"/>
              </a:ext>
            </a:extLst>
          </p:cNvPr>
          <p:cNvCxnSpPr>
            <a:cxnSpLocks/>
          </p:cNvCxnSpPr>
          <p:nvPr/>
        </p:nvCxnSpPr>
        <p:spPr>
          <a:xfrm flipH="1" flipV="1">
            <a:off x="6823649" y="6325564"/>
            <a:ext cx="884083" cy="2349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CaixaDeTexto 144">
                <a:extLst>
                  <a:ext uri="{FF2B5EF4-FFF2-40B4-BE49-F238E27FC236}">
                    <a16:creationId xmlns:a16="http://schemas.microsoft.com/office/drawing/2014/main" id="{1A97782D-153B-4C68-B625-D9E657DE330D}"/>
                  </a:ext>
                </a:extLst>
              </p:cNvPr>
              <p:cNvSpPr txBox="1"/>
              <p:nvPr/>
            </p:nvSpPr>
            <p:spPr>
              <a:xfrm rot="16200000">
                <a:off x="6953999" y="5228797"/>
                <a:ext cx="6614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20,93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45" name="CaixaDeTexto 144">
                <a:extLst>
                  <a:ext uri="{FF2B5EF4-FFF2-40B4-BE49-F238E27FC236}">
                    <a16:creationId xmlns:a16="http://schemas.microsoft.com/office/drawing/2014/main" id="{1A97782D-153B-4C68-B625-D9E657DE3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53999" y="5228797"/>
                <a:ext cx="661479" cy="369332"/>
              </a:xfrm>
              <a:prstGeom prst="rect">
                <a:avLst/>
              </a:prstGeom>
              <a:blipFill>
                <a:blip r:embed="rId31"/>
                <a:stretch>
                  <a:fillRect t="-1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8" name="Conector reto 147">
            <a:extLst>
              <a:ext uri="{FF2B5EF4-FFF2-40B4-BE49-F238E27FC236}">
                <a16:creationId xmlns:a16="http://schemas.microsoft.com/office/drawing/2014/main" id="{F722CC3D-0BEC-4D78-AD72-118D70010111}"/>
              </a:ext>
            </a:extLst>
          </p:cNvPr>
          <p:cNvCxnSpPr>
            <a:cxnSpLocks/>
          </p:cNvCxnSpPr>
          <p:nvPr/>
        </p:nvCxnSpPr>
        <p:spPr>
          <a:xfrm flipH="1" flipV="1">
            <a:off x="6833699" y="4466437"/>
            <a:ext cx="884083" cy="2349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to 148">
            <a:extLst>
              <a:ext uri="{FF2B5EF4-FFF2-40B4-BE49-F238E27FC236}">
                <a16:creationId xmlns:a16="http://schemas.microsoft.com/office/drawing/2014/main" id="{07CD7866-D1D0-464B-8B2C-799AD3D8D2EB}"/>
              </a:ext>
            </a:extLst>
          </p:cNvPr>
          <p:cNvCxnSpPr>
            <a:cxnSpLocks/>
          </p:cNvCxnSpPr>
          <p:nvPr/>
        </p:nvCxnSpPr>
        <p:spPr>
          <a:xfrm flipH="1">
            <a:off x="5344577" y="4453019"/>
            <a:ext cx="9137" cy="190626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>
            <a:extLst>
              <a:ext uri="{FF2B5EF4-FFF2-40B4-BE49-F238E27FC236}">
                <a16:creationId xmlns:a16="http://schemas.microsoft.com/office/drawing/2014/main" id="{53D55940-3763-4090-BAD8-71225073EE25}"/>
              </a:ext>
            </a:extLst>
          </p:cNvPr>
          <p:cNvCxnSpPr>
            <a:cxnSpLocks/>
          </p:cNvCxnSpPr>
          <p:nvPr/>
        </p:nvCxnSpPr>
        <p:spPr>
          <a:xfrm flipH="1">
            <a:off x="6842557" y="4409885"/>
            <a:ext cx="9137" cy="190626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78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4" grpId="0" animBg="1"/>
      <p:bldP spid="68" grpId="0" animBg="1"/>
      <p:bldP spid="72" grpId="0" animBg="1"/>
      <p:bldP spid="90" grpId="0" animBg="1"/>
      <p:bldP spid="100" grpId="0"/>
      <p:bldP spid="112" grpId="0"/>
      <p:bldP spid="121" grpId="0"/>
      <p:bldP spid="124" grpId="0"/>
      <p:bldP spid="126" grpId="0"/>
      <p:bldP spid="127" grpId="0" animBg="1"/>
      <p:bldP spid="128" grpId="0" animBg="1"/>
      <p:bldP spid="138" grpId="0"/>
      <p:bldP spid="139" grpId="0" animBg="1"/>
      <p:bldP spid="140" grpId="0" animBg="1"/>
      <p:bldP spid="1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9DB6BD1-0E3B-48D5-877C-B3C813F21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Definição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CB6C1D-CC31-490A-B4E6-31FD2BD69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 algn="just"/>
            <a:r>
              <a:rPr lang="pt-BR" sz="2700" dirty="0"/>
              <a:t>Os pórticos são elementos formados pela associação de pilares e vigas, ou seja, várias barras situadas em um único plano, com carregamento atuante no mesmo plano do sistema estrutural, que garantem a estabilidade e a resistência a esforços normais, cortantes e de flexão. São caracterizados por nós rígidos ou rotulados, podendo existir articulações nos elementos estruturais. Assim, um pórtico plano costuma ser a idealização de uma parte plana de uma estrutura tridimensional.</a:t>
            </a:r>
          </a:p>
        </p:txBody>
      </p:sp>
    </p:spTree>
    <p:extLst>
      <p:ext uri="{BB962C8B-B14F-4D97-AF65-F5344CB8AC3E}">
        <p14:creationId xmlns:p14="http://schemas.microsoft.com/office/powerpoint/2010/main" val="133524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EF5C50B8-73A0-4795-8FCC-937C6937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t-BR" sz="3600" dirty="0"/>
              <a:t>Pórticos: Modelos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15133F72-1557-46F9-BFD4-BB6F27A3A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Os Pórticos são estruturas formadas por barras, formando quadros entre si. Existem quatro tipos fundamentais de quadros isostáticos planos, que associados entre si formam os chamados quadros compostos. Os elementos pré-fabricados de concreto com sistema estrutural de pórticos são altamente aplicáveis por apresentar boa funcionalidade e competitividade econômica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046027C5-EFDA-486E-B623-466E9F3B5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661" y="1782981"/>
            <a:ext cx="6176529" cy="4361892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6348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5166E7C-C93B-4F30-A355-170171C45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pórticos metálicos mais comuns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AF9BE2F-74C4-4A93-B608-923699C14C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Pórticos simples de alma cheia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682538-0348-4090-82F7-B839517F39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/>
              <a:t>São estruturas simples e simétricas com vão livre entre 15 e 45 metros e altura entre 5 e 12 metros. A inclinação média varia entre 5 e 20 graus.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D3F5809B-ADD5-452A-A061-39ABD683E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Pórtico com cobertura em arco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DDB4FD4-9069-4091-AED7-811386B42EB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/>
              <a:t>Os pórticos com cobertura em arco são utilizados principalmente em função de necessidades arquitetônicas. Para vãos grandes são necessárias ligações nas vigas, que devem ser cuidadosamente detalhadas.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4751D79C-FB08-4734-BF3F-0F0BF4B6A0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14"/>
          <a:stretch/>
        </p:blipFill>
        <p:spPr>
          <a:xfrm>
            <a:off x="420083" y="4937005"/>
            <a:ext cx="2058990" cy="765591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C871944D-1116-4BF0-A544-365190EB9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830" y="4919022"/>
            <a:ext cx="2251039" cy="864445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76899306-6196-44B8-BA60-5C88D6A4E9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3893" y="4543144"/>
            <a:ext cx="2762343" cy="1386070"/>
          </a:xfrm>
          <a:prstGeom prst="rect">
            <a:avLst/>
          </a:prstGeom>
        </p:spPr>
      </p:pic>
      <p:pic>
        <p:nvPicPr>
          <p:cNvPr id="1026" name="Picture 2" descr="Você sabe o que são os pórticos?">
            <a:extLst>
              <a:ext uri="{FF2B5EF4-FFF2-40B4-BE49-F238E27FC236}">
                <a16:creationId xmlns:a16="http://schemas.microsoft.com/office/drawing/2014/main" id="{468626DF-0480-4073-8F06-09821B2AF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303" y="4615700"/>
            <a:ext cx="2457774" cy="138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21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BE632BB0-37F2-4E50-B50D-F08FF390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pórticos metálicos mais comuns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CD6E96F4-EDB7-46DF-B0BA-1A30350FA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2005"/>
            <a:ext cx="10515600" cy="3774957"/>
          </a:xfrm>
        </p:spPr>
        <p:txBody>
          <a:bodyPr/>
          <a:lstStyle/>
          <a:p>
            <a:r>
              <a:rPr lang="pt-BR" dirty="0"/>
              <a:t>Com a colocação de tirantes, consegue-se reduzir os deslocamentos horizontais e os momentos nas colunas. Esses pórticos são indicado para inclinações maiores que 15º.</a:t>
            </a:r>
          </a:p>
        </p:txBody>
      </p:sp>
      <p:sp>
        <p:nvSpPr>
          <p:cNvPr id="9" name="Espaço Reservado para Texto 4">
            <a:extLst>
              <a:ext uri="{FF2B5EF4-FFF2-40B4-BE49-F238E27FC236}">
                <a16:creationId xmlns:a16="http://schemas.microsoft.com/office/drawing/2014/main" id="{523F77BD-919B-412C-880C-61896348FBB0}"/>
              </a:ext>
            </a:extLst>
          </p:cNvPr>
          <p:cNvSpPr txBox="1">
            <a:spLocks/>
          </p:cNvSpPr>
          <p:nvPr/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/>
              <a:t>Pórtico com tirantes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68FF51A-8722-4FD9-A7AF-48BEFDB4C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655" y="4160033"/>
            <a:ext cx="3367889" cy="1267485"/>
          </a:xfrm>
          <a:prstGeom prst="rect">
            <a:avLst/>
          </a:prstGeom>
        </p:spPr>
      </p:pic>
      <p:pic>
        <p:nvPicPr>
          <p:cNvPr id="2050" name="Picture 2" descr="PÓRTICOS PROFESSORA KARENINA FUMIS TEORIA DAS ESTRUTURAS ppt video online  carregar">
            <a:extLst>
              <a:ext uri="{FF2B5EF4-FFF2-40B4-BE49-F238E27FC236}">
                <a16:creationId xmlns:a16="http://schemas.microsoft.com/office/drawing/2014/main" id="{DA6082A3-29EF-4A12-8305-1333CBD42F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20859" r="26120" b="12239"/>
          <a:stretch/>
        </p:blipFill>
        <p:spPr bwMode="auto">
          <a:xfrm>
            <a:off x="6096000" y="3575121"/>
            <a:ext cx="4407931" cy="243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915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8BD91D-33A0-44AF-BCD0-FE845BE52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t-BR" sz="3600" dirty="0"/>
              <a:t>Exercício 01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B8D3A7-C64C-48AF-B4E3-2CC1DD8AA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82" y="2005810"/>
            <a:ext cx="3576799" cy="4393982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Calcule as reações de Apoio e os Diagramas de Momento Fletor, Cortante e Normal</a:t>
            </a:r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riângulo isósceles 47">
            <a:extLst>
              <a:ext uri="{FF2B5EF4-FFF2-40B4-BE49-F238E27FC236}">
                <a16:creationId xmlns:a16="http://schemas.microsoft.com/office/drawing/2014/main" id="{AC8B8F2B-0BD4-4DBB-AFE6-CE4C39DA6408}"/>
              </a:ext>
            </a:extLst>
          </p:cNvPr>
          <p:cNvSpPr/>
          <p:nvPr/>
        </p:nvSpPr>
        <p:spPr>
          <a:xfrm>
            <a:off x="6115714" y="4539647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1F896A23-5E8C-493A-8642-E8B768A6A86D}"/>
              </a:ext>
            </a:extLst>
          </p:cNvPr>
          <p:cNvCxnSpPr>
            <a:cxnSpLocks/>
          </p:cNvCxnSpPr>
          <p:nvPr/>
        </p:nvCxnSpPr>
        <p:spPr>
          <a:xfrm flipH="1">
            <a:off x="6281181" y="2586863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31FD7485-69FB-421B-BD32-16CE70A94B37}"/>
              </a:ext>
            </a:extLst>
          </p:cNvPr>
          <p:cNvCxnSpPr>
            <a:cxnSpLocks/>
          </p:cNvCxnSpPr>
          <p:nvPr/>
        </p:nvCxnSpPr>
        <p:spPr>
          <a:xfrm flipV="1">
            <a:off x="6081632" y="4807993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>
            <a:extLst>
              <a:ext uri="{FF2B5EF4-FFF2-40B4-BE49-F238E27FC236}">
                <a16:creationId xmlns:a16="http://schemas.microsoft.com/office/drawing/2014/main" id="{12E62FF6-1BBD-46E8-95A5-201F5AB41FBD}"/>
              </a:ext>
            </a:extLst>
          </p:cNvPr>
          <p:cNvCxnSpPr>
            <a:cxnSpLocks/>
          </p:cNvCxnSpPr>
          <p:nvPr/>
        </p:nvCxnSpPr>
        <p:spPr>
          <a:xfrm>
            <a:off x="7698860" y="1782469"/>
            <a:ext cx="0" cy="7083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0E2AC675-4BFD-4B61-B1B1-F81E9084AC66}"/>
                  </a:ext>
                </a:extLst>
              </p:cNvPr>
              <p:cNvSpPr txBox="1"/>
              <p:nvPr/>
            </p:nvSpPr>
            <p:spPr>
              <a:xfrm>
                <a:off x="7432344" y="1457471"/>
                <a:ext cx="5330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0E2AC675-4BFD-4B61-B1B1-F81E9084A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344" y="1457471"/>
                <a:ext cx="533031" cy="276999"/>
              </a:xfrm>
              <a:prstGeom prst="rect">
                <a:avLst/>
              </a:prstGeom>
              <a:blipFill>
                <a:blip r:embed="rId2"/>
                <a:stretch>
                  <a:fillRect l="-9091" r="-10227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EC62639D-B6EA-429D-AB0A-79843A286B78}"/>
                  </a:ext>
                </a:extLst>
              </p:cNvPr>
              <p:cNvSpPr txBox="1"/>
              <p:nvPr/>
            </p:nvSpPr>
            <p:spPr>
              <a:xfrm>
                <a:off x="6773125" y="5344006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EC62639D-B6EA-429D-AB0A-79843A286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125" y="5344006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8791" r="-1098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riângulo isósceles 62">
            <a:extLst>
              <a:ext uri="{FF2B5EF4-FFF2-40B4-BE49-F238E27FC236}">
                <a16:creationId xmlns:a16="http://schemas.microsoft.com/office/drawing/2014/main" id="{ACE9D155-37EC-482D-A191-2D986803E795}"/>
              </a:ext>
            </a:extLst>
          </p:cNvPr>
          <p:cNvSpPr/>
          <p:nvPr/>
        </p:nvSpPr>
        <p:spPr>
          <a:xfrm>
            <a:off x="8946585" y="4537165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BCE728C2-41B5-44B4-AAE4-1470F578D764}"/>
              </a:ext>
            </a:extLst>
          </p:cNvPr>
          <p:cNvCxnSpPr>
            <a:cxnSpLocks/>
          </p:cNvCxnSpPr>
          <p:nvPr/>
        </p:nvCxnSpPr>
        <p:spPr>
          <a:xfrm flipV="1">
            <a:off x="8910550" y="4859506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20E7C594-3206-4345-9768-2CDC40068D71}"/>
              </a:ext>
            </a:extLst>
          </p:cNvPr>
          <p:cNvCxnSpPr>
            <a:cxnSpLocks/>
          </p:cNvCxnSpPr>
          <p:nvPr/>
        </p:nvCxnSpPr>
        <p:spPr>
          <a:xfrm flipV="1">
            <a:off x="6085781" y="4797327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E9DF2454-F7A6-4835-8D15-1F80B92E39D5}"/>
              </a:ext>
            </a:extLst>
          </p:cNvPr>
          <p:cNvCxnSpPr>
            <a:cxnSpLocks/>
          </p:cNvCxnSpPr>
          <p:nvPr/>
        </p:nvCxnSpPr>
        <p:spPr>
          <a:xfrm flipV="1">
            <a:off x="6004675" y="48052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511DA1CA-7F0F-424A-AE31-4DCDC76242FD}"/>
              </a:ext>
            </a:extLst>
          </p:cNvPr>
          <p:cNvCxnSpPr>
            <a:cxnSpLocks/>
          </p:cNvCxnSpPr>
          <p:nvPr/>
        </p:nvCxnSpPr>
        <p:spPr>
          <a:xfrm flipV="1">
            <a:off x="6427600" y="4803924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E2BCB94E-551F-46D7-A2B1-87625824338D}"/>
              </a:ext>
            </a:extLst>
          </p:cNvPr>
          <p:cNvCxnSpPr>
            <a:cxnSpLocks/>
          </p:cNvCxnSpPr>
          <p:nvPr/>
        </p:nvCxnSpPr>
        <p:spPr>
          <a:xfrm flipV="1">
            <a:off x="6323262" y="480742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0518BCBD-2BC4-48DC-8649-61C17F8A2B9E}"/>
              </a:ext>
            </a:extLst>
          </p:cNvPr>
          <p:cNvCxnSpPr>
            <a:cxnSpLocks/>
          </p:cNvCxnSpPr>
          <p:nvPr/>
        </p:nvCxnSpPr>
        <p:spPr>
          <a:xfrm flipV="1">
            <a:off x="6106348" y="48052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D0B918C0-BDB9-4AAB-8A91-538B602F9BB6}"/>
              </a:ext>
            </a:extLst>
          </p:cNvPr>
          <p:cNvCxnSpPr>
            <a:cxnSpLocks/>
          </p:cNvCxnSpPr>
          <p:nvPr/>
        </p:nvCxnSpPr>
        <p:spPr>
          <a:xfrm flipV="1">
            <a:off x="6221183" y="479646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D69F7160-91EE-4CD2-890D-E984ACD29420}"/>
              </a:ext>
            </a:extLst>
          </p:cNvPr>
          <p:cNvCxnSpPr>
            <a:cxnSpLocks/>
          </p:cNvCxnSpPr>
          <p:nvPr/>
        </p:nvCxnSpPr>
        <p:spPr>
          <a:xfrm flipV="1">
            <a:off x="6298168" y="256471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0B8ECEAC-223C-42FF-A2E0-801F1768AE29}"/>
              </a:ext>
            </a:extLst>
          </p:cNvPr>
          <p:cNvCxnSpPr>
            <a:cxnSpLocks/>
          </p:cNvCxnSpPr>
          <p:nvPr/>
        </p:nvCxnSpPr>
        <p:spPr>
          <a:xfrm flipV="1">
            <a:off x="9119308" y="2564718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6E44D427-CD74-4E54-81E6-98133428AB30}"/>
              </a:ext>
            </a:extLst>
          </p:cNvPr>
          <p:cNvCxnSpPr/>
          <p:nvPr/>
        </p:nvCxnSpPr>
        <p:spPr>
          <a:xfrm>
            <a:off x="6323262" y="5244503"/>
            <a:ext cx="2796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D9B9B543-8305-4D91-865A-8CFF0ABFA8AA}"/>
              </a:ext>
            </a:extLst>
          </p:cNvPr>
          <p:cNvCxnSpPr>
            <a:cxnSpLocks/>
          </p:cNvCxnSpPr>
          <p:nvPr/>
        </p:nvCxnSpPr>
        <p:spPr>
          <a:xfrm>
            <a:off x="6298168" y="5148958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>
            <a:extLst>
              <a:ext uri="{FF2B5EF4-FFF2-40B4-BE49-F238E27FC236}">
                <a16:creationId xmlns:a16="http://schemas.microsoft.com/office/drawing/2014/main" id="{238F1D55-0495-4931-889B-9C293DD94923}"/>
              </a:ext>
            </a:extLst>
          </p:cNvPr>
          <p:cNvCxnSpPr>
            <a:cxnSpLocks/>
          </p:cNvCxnSpPr>
          <p:nvPr/>
        </p:nvCxnSpPr>
        <p:spPr>
          <a:xfrm>
            <a:off x="7694375" y="5162025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C3023843-62EA-4DFD-AAED-C7C4656A9D71}"/>
              </a:ext>
            </a:extLst>
          </p:cNvPr>
          <p:cNvCxnSpPr>
            <a:cxnSpLocks/>
          </p:cNvCxnSpPr>
          <p:nvPr/>
        </p:nvCxnSpPr>
        <p:spPr>
          <a:xfrm>
            <a:off x="9090583" y="5163813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BCFE484E-6BE0-4E93-AD98-09D9C4B1D1C7}"/>
                  </a:ext>
                </a:extLst>
              </p:cNvPr>
              <p:cNvSpPr txBox="1"/>
              <p:nvPr/>
            </p:nvSpPr>
            <p:spPr>
              <a:xfrm>
                <a:off x="8131637" y="5338339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BCFE484E-6BE0-4E93-AD98-09D9C4B1D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1637" y="5338339"/>
                <a:ext cx="555408" cy="276999"/>
              </a:xfrm>
              <a:prstGeom prst="rect">
                <a:avLst/>
              </a:prstGeom>
              <a:blipFill>
                <a:blip r:embed="rId4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D9FEF35C-C988-4CC7-A404-CD81D1C11FAB}"/>
              </a:ext>
            </a:extLst>
          </p:cNvPr>
          <p:cNvCxnSpPr>
            <a:cxnSpLocks/>
          </p:cNvCxnSpPr>
          <p:nvPr/>
        </p:nvCxnSpPr>
        <p:spPr>
          <a:xfrm>
            <a:off x="9689698" y="2586863"/>
            <a:ext cx="0" cy="196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94C43B23-76C6-4052-85E1-F5AE4736E232}"/>
              </a:ext>
            </a:extLst>
          </p:cNvPr>
          <p:cNvCxnSpPr>
            <a:cxnSpLocks/>
          </p:cNvCxnSpPr>
          <p:nvPr/>
        </p:nvCxnSpPr>
        <p:spPr>
          <a:xfrm flipV="1">
            <a:off x="9620075" y="4506429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1C77E0E7-1F2B-40F5-BECA-F3752A33DF0E}"/>
              </a:ext>
            </a:extLst>
          </p:cNvPr>
          <p:cNvCxnSpPr>
            <a:cxnSpLocks/>
          </p:cNvCxnSpPr>
          <p:nvPr/>
        </p:nvCxnSpPr>
        <p:spPr>
          <a:xfrm flipV="1">
            <a:off x="9612391" y="2533087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A2421CE0-19E7-47DF-A67E-6BD4CA1C0567}"/>
                  </a:ext>
                </a:extLst>
              </p:cNvPr>
              <p:cNvSpPr txBox="1"/>
              <p:nvPr/>
            </p:nvSpPr>
            <p:spPr>
              <a:xfrm>
                <a:off x="9774688" y="3417582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A2421CE0-19E7-47DF-A67E-6BD4CA1C0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688" y="3417582"/>
                <a:ext cx="555408" cy="276999"/>
              </a:xfrm>
              <a:prstGeom prst="rect">
                <a:avLst/>
              </a:prstGeom>
              <a:blipFill>
                <a:blip r:embed="rId5"/>
                <a:stretch>
                  <a:fillRect l="-8696" r="-978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Conector de Seta Reta 91">
            <a:extLst>
              <a:ext uri="{FF2B5EF4-FFF2-40B4-BE49-F238E27FC236}">
                <a16:creationId xmlns:a16="http://schemas.microsoft.com/office/drawing/2014/main" id="{81F4E7A0-CEB8-4676-9FE6-38A6C091F680}"/>
              </a:ext>
            </a:extLst>
          </p:cNvPr>
          <p:cNvCxnSpPr>
            <a:cxnSpLocks/>
          </p:cNvCxnSpPr>
          <p:nvPr/>
        </p:nvCxnSpPr>
        <p:spPr>
          <a:xfrm>
            <a:off x="5381294" y="2589706"/>
            <a:ext cx="74867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CCDACAF8-97D7-4B15-8EC5-133F1E9B384D}"/>
                  </a:ext>
                </a:extLst>
              </p:cNvPr>
              <p:cNvSpPr txBox="1"/>
              <p:nvPr/>
            </p:nvSpPr>
            <p:spPr>
              <a:xfrm>
                <a:off x="5471644" y="2184105"/>
                <a:ext cx="5330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CCDACAF8-97D7-4B15-8EC5-133F1E9B3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644" y="2184105"/>
                <a:ext cx="533031" cy="276999"/>
              </a:xfrm>
              <a:prstGeom prst="rect">
                <a:avLst/>
              </a:prstGeom>
              <a:blipFill>
                <a:blip r:embed="rId6"/>
                <a:stretch>
                  <a:fillRect l="-10345" r="-11494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495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A3AC1273-F9E1-4269-A751-1B064F98D9D6}"/>
              </a:ext>
            </a:extLst>
          </p:cNvPr>
          <p:cNvSpPr/>
          <p:nvPr/>
        </p:nvSpPr>
        <p:spPr>
          <a:xfrm>
            <a:off x="1490706" y="4142082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417975AB-CDE1-473B-82D2-5211950EECD6}"/>
              </a:ext>
            </a:extLst>
          </p:cNvPr>
          <p:cNvCxnSpPr>
            <a:cxnSpLocks/>
          </p:cNvCxnSpPr>
          <p:nvPr/>
        </p:nvCxnSpPr>
        <p:spPr>
          <a:xfrm flipH="1">
            <a:off x="1656173" y="2189298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15F1702-C16C-4D34-8946-9BB1231170B8}"/>
              </a:ext>
            </a:extLst>
          </p:cNvPr>
          <p:cNvCxnSpPr>
            <a:cxnSpLocks/>
          </p:cNvCxnSpPr>
          <p:nvPr/>
        </p:nvCxnSpPr>
        <p:spPr>
          <a:xfrm flipV="1">
            <a:off x="1456624" y="4410428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9EC42F3B-53E4-4CF0-9DE1-BD62FF3F3CAE}"/>
              </a:ext>
            </a:extLst>
          </p:cNvPr>
          <p:cNvCxnSpPr>
            <a:cxnSpLocks/>
          </p:cNvCxnSpPr>
          <p:nvPr/>
        </p:nvCxnSpPr>
        <p:spPr>
          <a:xfrm>
            <a:off x="3073852" y="1384904"/>
            <a:ext cx="0" cy="7083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C2568BF-11D1-42D2-8380-0A1BB871906A}"/>
                  </a:ext>
                </a:extLst>
              </p:cNvPr>
              <p:cNvSpPr txBox="1"/>
              <p:nvPr/>
            </p:nvSpPr>
            <p:spPr>
              <a:xfrm>
                <a:off x="2807336" y="1059906"/>
                <a:ext cx="5330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C2568BF-11D1-42D2-8380-0A1BB8719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336" y="1059906"/>
                <a:ext cx="533031" cy="276999"/>
              </a:xfrm>
              <a:prstGeom prst="rect">
                <a:avLst/>
              </a:prstGeom>
              <a:blipFill>
                <a:blip r:embed="rId2"/>
                <a:stretch>
                  <a:fillRect l="-10345" r="-11494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4F3CB8DF-1B95-4FB2-8664-0AC1302BBAA9}"/>
                  </a:ext>
                </a:extLst>
              </p:cNvPr>
              <p:cNvSpPr txBox="1"/>
              <p:nvPr/>
            </p:nvSpPr>
            <p:spPr>
              <a:xfrm>
                <a:off x="2148117" y="4946441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4F3CB8DF-1B95-4FB2-8664-0AC1302BBA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117" y="4946441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8791" r="-1098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riângulo isósceles 9">
            <a:extLst>
              <a:ext uri="{FF2B5EF4-FFF2-40B4-BE49-F238E27FC236}">
                <a16:creationId xmlns:a16="http://schemas.microsoft.com/office/drawing/2014/main" id="{37BC6E22-3868-48DA-83A1-A3F9372525A8}"/>
              </a:ext>
            </a:extLst>
          </p:cNvPr>
          <p:cNvSpPr/>
          <p:nvPr/>
        </p:nvSpPr>
        <p:spPr>
          <a:xfrm>
            <a:off x="4321577" y="4139600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27B26210-D2CA-482D-8F68-843FAD09B482}"/>
              </a:ext>
            </a:extLst>
          </p:cNvPr>
          <p:cNvCxnSpPr>
            <a:cxnSpLocks/>
          </p:cNvCxnSpPr>
          <p:nvPr/>
        </p:nvCxnSpPr>
        <p:spPr>
          <a:xfrm flipV="1">
            <a:off x="4285542" y="4461941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C06142BA-7EC0-462A-899D-FC670DF771FB}"/>
              </a:ext>
            </a:extLst>
          </p:cNvPr>
          <p:cNvCxnSpPr>
            <a:cxnSpLocks/>
          </p:cNvCxnSpPr>
          <p:nvPr/>
        </p:nvCxnSpPr>
        <p:spPr>
          <a:xfrm flipV="1">
            <a:off x="1460773" y="4399762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8D05B03-B582-4E74-9174-2A14F0FB5EC0}"/>
              </a:ext>
            </a:extLst>
          </p:cNvPr>
          <p:cNvCxnSpPr>
            <a:cxnSpLocks/>
          </p:cNvCxnSpPr>
          <p:nvPr/>
        </p:nvCxnSpPr>
        <p:spPr>
          <a:xfrm flipV="1">
            <a:off x="1379667" y="4407711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0B6413A-603D-4DC1-98DD-ADF8A9917FFE}"/>
              </a:ext>
            </a:extLst>
          </p:cNvPr>
          <p:cNvCxnSpPr>
            <a:cxnSpLocks/>
          </p:cNvCxnSpPr>
          <p:nvPr/>
        </p:nvCxnSpPr>
        <p:spPr>
          <a:xfrm flipV="1">
            <a:off x="1802592" y="4406359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48F288C8-C8DC-4DF1-BE6F-14399F275BEA}"/>
              </a:ext>
            </a:extLst>
          </p:cNvPr>
          <p:cNvCxnSpPr>
            <a:cxnSpLocks/>
          </p:cNvCxnSpPr>
          <p:nvPr/>
        </p:nvCxnSpPr>
        <p:spPr>
          <a:xfrm flipV="1">
            <a:off x="1698254" y="4409858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DE3E8F9-053F-4D83-AA85-DB780892B9CD}"/>
              </a:ext>
            </a:extLst>
          </p:cNvPr>
          <p:cNvCxnSpPr>
            <a:cxnSpLocks/>
          </p:cNvCxnSpPr>
          <p:nvPr/>
        </p:nvCxnSpPr>
        <p:spPr>
          <a:xfrm flipV="1">
            <a:off x="1481340" y="4407711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EE88D9F2-0EB3-477C-B670-4E3782A02E91}"/>
              </a:ext>
            </a:extLst>
          </p:cNvPr>
          <p:cNvCxnSpPr>
            <a:cxnSpLocks/>
          </p:cNvCxnSpPr>
          <p:nvPr/>
        </p:nvCxnSpPr>
        <p:spPr>
          <a:xfrm flipV="1">
            <a:off x="1596175" y="4398898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B45BBE5E-224F-491E-B795-B48059D8EDF2}"/>
              </a:ext>
            </a:extLst>
          </p:cNvPr>
          <p:cNvCxnSpPr>
            <a:cxnSpLocks/>
          </p:cNvCxnSpPr>
          <p:nvPr/>
        </p:nvCxnSpPr>
        <p:spPr>
          <a:xfrm flipV="1">
            <a:off x="1673160" y="2167154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4D2D345-D64B-4593-9B99-20FB24279BFB}"/>
              </a:ext>
            </a:extLst>
          </p:cNvPr>
          <p:cNvCxnSpPr>
            <a:cxnSpLocks/>
          </p:cNvCxnSpPr>
          <p:nvPr/>
        </p:nvCxnSpPr>
        <p:spPr>
          <a:xfrm flipV="1">
            <a:off x="4494300" y="2167153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C276613C-F31C-48FE-96D3-C3B181DB57F8}"/>
              </a:ext>
            </a:extLst>
          </p:cNvPr>
          <p:cNvCxnSpPr/>
          <p:nvPr/>
        </p:nvCxnSpPr>
        <p:spPr>
          <a:xfrm>
            <a:off x="1698254" y="4846938"/>
            <a:ext cx="2796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DF05B722-3710-4259-A247-F79B3D70B6EB}"/>
              </a:ext>
            </a:extLst>
          </p:cNvPr>
          <p:cNvCxnSpPr>
            <a:cxnSpLocks/>
          </p:cNvCxnSpPr>
          <p:nvPr/>
        </p:nvCxnSpPr>
        <p:spPr>
          <a:xfrm>
            <a:off x="1673160" y="4751393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46B119FC-FF0B-44D2-976F-43F0D0B533B8}"/>
              </a:ext>
            </a:extLst>
          </p:cNvPr>
          <p:cNvCxnSpPr>
            <a:cxnSpLocks/>
          </p:cNvCxnSpPr>
          <p:nvPr/>
        </p:nvCxnSpPr>
        <p:spPr>
          <a:xfrm>
            <a:off x="3069367" y="4764460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E7328998-10C3-443A-9ABA-7427CAEBA27E}"/>
              </a:ext>
            </a:extLst>
          </p:cNvPr>
          <p:cNvCxnSpPr>
            <a:cxnSpLocks/>
          </p:cNvCxnSpPr>
          <p:nvPr/>
        </p:nvCxnSpPr>
        <p:spPr>
          <a:xfrm>
            <a:off x="4465575" y="4766248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369F4AC0-DE24-4689-A3D3-8DC065C37C3A}"/>
                  </a:ext>
                </a:extLst>
              </p:cNvPr>
              <p:cNvSpPr txBox="1"/>
              <p:nvPr/>
            </p:nvSpPr>
            <p:spPr>
              <a:xfrm>
                <a:off x="3506629" y="4940774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369F4AC0-DE24-4689-A3D3-8DC065C37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629" y="4940774"/>
                <a:ext cx="555408" cy="276999"/>
              </a:xfrm>
              <a:prstGeom prst="rect">
                <a:avLst/>
              </a:prstGeom>
              <a:blipFill>
                <a:blip r:embed="rId4"/>
                <a:stretch>
                  <a:fillRect l="-8791" r="-1098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BA57D73A-9E79-4B54-8D69-FBCF99C912B2}"/>
              </a:ext>
            </a:extLst>
          </p:cNvPr>
          <p:cNvCxnSpPr>
            <a:cxnSpLocks/>
          </p:cNvCxnSpPr>
          <p:nvPr/>
        </p:nvCxnSpPr>
        <p:spPr>
          <a:xfrm>
            <a:off x="5064690" y="2189298"/>
            <a:ext cx="0" cy="196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D7ADF44A-08C1-4991-AC0D-532F5A961432}"/>
              </a:ext>
            </a:extLst>
          </p:cNvPr>
          <p:cNvCxnSpPr>
            <a:cxnSpLocks/>
          </p:cNvCxnSpPr>
          <p:nvPr/>
        </p:nvCxnSpPr>
        <p:spPr>
          <a:xfrm flipV="1">
            <a:off x="4995067" y="4108864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48ADD522-84DE-462D-9DCC-39170A3ACF77}"/>
              </a:ext>
            </a:extLst>
          </p:cNvPr>
          <p:cNvCxnSpPr>
            <a:cxnSpLocks/>
          </p:cNvCxnSpPr>
          <p:nvPr/>
        </p:nvCxnSpPr>
        <p:spPr>
          <a:xfrm flipV="1">
            <a:off x="4987383" y="2135522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74015456-B43F-472B-A788-4863DABE1E0A}"/>
                  </a:ext>
                </a:extLst>
              </p:cNvPr>
              <p:cNvSpPr txBox="1"/>
              <p:nvPr/>
            </p:nvSpPr>
            <p:spPr>
              <a:xfrm>
                <a:off x="5149680" y="3020017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74015456-B43F-472B-A788-4863DABE1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680" y="3020017"/>
                <a:ext cx="555408" cy="276999"/>
              </a:xfrm>
              <a:prstGeom prst="rect">
                <a:avLst/>
              </a:prstGeom>
              <a:blipFill>
                <a:blip r:embed="rId5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4E81B135-A606-4158-A47D-A208E989253E}"/>
              </a:ext>
            </a:extLst>
          </p:cNvPr>
          <p:cNvCxnSpPr>
            <a:cxnSpLocks/>
          </p:cNvCxnSpPr>
          <p:nvPr/>
        </p:nvCxnSpPr>
        <p:spPr>
          <a:xfrm>
            <a:off x="756286" y="2192141"/>
            <a:ext cx="74867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BBD96809-EC5C-4DC0-8E04-BC18A3682262}"/>
                  </a:ext>
                </a:extLst>
              </p:cNvPr>
              <p:cNvSpPr txBox="1"/>
              <p:nvPr/>
            </p:nvSpPr>
            <p:spPr>
              <a:xfrm>
                <a:off x="846636" y="1786540"/>
                <a:ext cx="5330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BBD96809-EC5C-4DC0-8E04-BC18A3682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36" y="1786540"/>
                <a:ext cx="533031" cy="276999"/>
              </a:xfrm>
              <a:prstGeom prst="rect">
                <a:avLst/>
              </a:prstGeom>
              <a:blipFill>
                <a:blip r:embed="rId6"/>
                <a:stretch>
                  <a:fillRect l="-10345" r="-11494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652671FA-176C-4707-821B-C035DE93EAD2}"/>
              </a:ext>
            </a:extLst>
          </p:cNvPr>
          <p:cNvCxnSpPr>
            <a:cxnSpLocks/>
          </p:cNvCxnSpPr>
          <p:nvPr/>
        </p:nvCxnSpPr>
        <p:spPr>
          <a:xfrm flipV="1">
            <a:off x="4494300" y="4203658"/>
            <a:ext cx="0" cy="5477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77861928-2EEE-43BB-BFAE-A7BAFA60774D}"/>
              </a:ext>
            </a:extLst>
          </p:cNvPr>
          <p:cNvCxnSpPr>
            <a:cxnSpLocks/>
          </p:cNvCxnSpPr>
          <p:nvPr/>
        </p:nvCxnSpPr>
        <p:spPr>
          <a:xfrm flipV="1">
            <a:off x="1659908" y="4216725"/>
            <a:ext cx="0" cy="5477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B7A629D9-2575-48CD-A9E9-816565F16770}"/>
              </a:ext>
            </a:extLst>
          </p:cNvPr>
          <p:cNvCxnSpPr>
            <a:cxnSpLocks/>
          </p:cNvCxnSpPr>
          <p:nvPr/>
        </p:nvCxnSpPr>
        <p:spPr>
          <a:xfrm>
            <a:off x="1070178" y="4149882"/>
            <a:ext cx="533327" cy="638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903B4E93-3C5E-474D-BA94-DE9AA2F9D676}"/>
                  </a:ext>
                </a:extLst>
              </p:cNvPr>
              <p:cNvSpPr txBox="1"/>
              <p:nvPr/>
            </p:nvSpPr>
            <p:spPr>
              <a:xfrm>
                <a:off x="1281414" y="4577893"/>
                <a:ext cx="30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903B4E93-3C5E-474D-BA94-DE9AA2F9D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414" y="4577893"/>
                <a:ext cx="308353" cy="276999"/>
              </a:xfrm>
              <a:prstGeom prst="rect">
                <a:avLst/>
              </a:prstGeom>
              <a:blipFill>
                <a:blip r:embed="rId7"/>
                <a:stretch>
                  <a:fillRect l="-15686" r="-7843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DC4F6A65-08C4-4B23-AA6B-77807D05C4D4}"/>
                  </a:ext>
                </a:extLst>
              </p:cNvPr>
              <p:cNvSpPr txBox="1"/>
              <p:nvPr/>
            </p:nvSpPr>
            <p:spPr>
              <a:xfrm>
                <a:off x="4587064" y="4577893"/>
                <a:ext cx="3242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DC4F6A65-08C4-4B23-AA6B-77807D05C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64" y="4577893"/>
                <a:ext cx="324256" cy="276999"/>
              </a:xfrm>
              <a:prstGeom prst="rect">
                <a:avLst/>
              </a:prstGeom>
              <a:blipFill>
                <a:blip r:embed="rId8"/>
                <a:stretch>
                  <a:fillRect l="-14815" r="-5556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5D685FE3-741E-4F1E-8476-8BBDA248C1C9}"/>
                  </a:ext>
                </a:extLst>
              </p:cNvPr>
              <p:cNvSpPr txBox="1"/>
              <p:nvPr/>
            </p:nvSpPr>
            <p:spPr>
              <a:xfrm>
                <a:off x="1128719" y="3800567"/>
                <a:ext cx="319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5D685FE3-741E-4F1E-8476-8BBDA248C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719" y="3800567"/>
                <a:ext cx="319639" cy="276999"/>
              </a:xfrm>
              <a:prstGeom prst="rect">
                <a:avLst/>
              </a:prstGeom>
              <a:blipFill>
                <a:blip r:embed="rId9"/>
                <a:stretch>
                  <a:fillRect l="-15094" r="-7547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Espaço Reservado para Conteúdo 2">
                <a:extLst>
                  <a:ext uri="{FF2B5EF4-FFF2-40B4-BE49-F238E27FC236}">
                    <a16:creationId xmlns:a16="http://schemas.microsoft.com/office/drawing/2014/main" id="{B8A295DE-9B24-4ABA-8D66-8A0EF14A6B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05478" y="739727"/>
                <a:ext cx="6117578" cy="5378546"/>
              </a:xfrm>
              <a:prstGeom prst="rect">
                <a:avLst/>
              </a:prstGeom>
              <a:effectLst/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200" i="1">
                                  <a:latin typeface="Cambria Math" panose="02040503050406030204" pitchFamily="18" charset="0"/>
                                </a:rPr>
                                <m:t>𝐹𝐻</m:t>
                              </m:r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=−2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/>
              </a:p>
              <a:p>
                <a:pPr marL="36900" indent="0">
                  <a:buNone/>
                </a:pPr>
                <a:endParaRPr lang="pt-BR" sz="2200" dirty="0"/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200" i="1">
                                  <a:latin typeface="Cambria Math" panose="02040503050406030204" pitchFamily="18" charset="0"/>
                                </a:rPr>
                                <m:t>𝐹𝑉</m:t>
                              </m:r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2200" dirty="0"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dirty="0"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pt-BR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↷+</m:t>
                              </m:r>
                            </m:sup>
                          </m:sSup>
                        </m:e>
                      </m:nary>
                      <m:r>
                        <a:rPr lang="pt-BR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+2.4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4.3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8+12−6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:endParaRPr lang="pt-BR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9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3,33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pt-B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0,67</m:t>
                      </m:r>
                      <m:r>
                        <a:rPr lang="pt-B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42" name="Espaço Reservado para Conteúdo 2">
                <a:extLst>
                  <a:ext uri="{FF2B5EF4-FFF2-40B4-BE49-F238E27FC236}">
                    <a16:creationId xmlns:a16="http://schemas.microsoft.com/office/drawing/2014/main" id="{B8A295DE-9B24-4ABA-8D66-8A0EF14A6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478" y="739727"/>
                <a:ext cx="6117578" cy="53785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BC395D9-8DD1-4A98-95DD-7486B3913F4D}"/>
                  </a:ext>
                </a:extLst>
              </p:cNvPr>
              <p:cNvSpPr txBox="1"/>
              <p:nvPr/>
            </p:nvSpPr>
            <p:spPr>
              <a:xfrm>
                <a:off x="1559043" y="1894551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BC395D9-8DD1-4A98-95DD-7486B3913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043" y="1894551"/>
                <a:ext cx="200889" cy="276999"/>
              </a:xfrm>
              <a:prstGeom prst="rect">
                <a:avLst/>
              </a:prstGeom>
              <a:blipFill>
                <a:blip r:embed="rId11"/>
                <a:stretch>
                  <a:fillRect l="-30303" r="-2121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5A688563-B2E9-472E-82CD-36A6A25D055B}"/>
                  </a:ext>
                </a:extLst>
              </p:cNvPr>
              <p:cNvSpPr txBox="1"/>
              <p:nvPr/>
            </p:nvSpPr>
            <p:spPr>
              <a:xfrm>
                <a:off x="2968922" y="2221297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5A688563-B2E9-472E-82CD-36A6A25D0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922" y="2221297"/>
                <a:ext cx="219932" cy="276999"/>
              </a:xfrm>
              <a:prstGeom prst="rect">
                <a:avLst/>
              </a:prstGeom>
              <a:blipFill>
                <a:blip r:embed="rId12"/>
                <a:stretch>
                  <a:fillRect l="-25000" r="-222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13DDA678-6A98-4F4F-BF3D-1217AB279F29}"/>
                  </a:ext>
                </a:extLst>
              </p:cNvPr>
              <p:cNvSpPr txBox="1"/>
              <p:nvPr/>
            </p:nvSpPr>
            <p:spPr>
              <a:xfrm>
                <a:off x="4386930" y="1886827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13DDA678-6A98-4F4F-BF3D-1217AB279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930" y="1886827"/>
                <a:ext cx="206210" cy="276999"/>
              </a:xfrm>
              <a:prstGeom prst="rect">
                <a:avLst/>
              </a:prstGeom>
              <a:blipFill>
                <a:blip r:embed="rId13"/>
                <a:stretch>
                  <a:fillRect l="-30303" r="-2424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94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7E7DCAE0-2718-45D9-A59E-85D4926CBB13}"/>
              </a:ext>
            </a:extLst>
          </p:cNvPr>
          <p:cNvCxnSpPr>
            <a:cxnSpLocks/>
          </p:cNvCxnSpPr>
          <p:nvPr/>
        </p:nvCxnSpPr>
        <p:spPr>
          <a:xfrm flipH="1">
            <a:off x="1841702" y="1314654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9C032891-E668-496C-8709-AD488676082E}"/>
              </a:ext>
            </a:extLst>
          </p:cNvPr>
          <p:cNvCxnSpPr>
            <a:cxnSpLocks/>
          </p:cNvCxnSpPr>
          <p:nvPr/>
        </p:nvCxnSpPr>
        <p:spPr>
          <a:xfrm flipV="1">
            <a:off x="1858689" y="12925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D1816DD-B5AD-4EE3-ADCC-8326F7CD2055}"/>
              </a:ext>
            </a:extLst>
          </p:cNvPr>
          <p:cNvCxnSpPr>
            <a:cxnSpLocks/>
          </p:cNvCxnSpPr>
          <p:nvPr/>
        </p:nvCxnSpPr>
        <p:spPr>
          <a:xfrm flipV="1">
            <a:off x="4679829" y="129250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E92100A-3360-41B8-9BAB-D7940099BE4D}"/>
              </a:ext>
            </a:extLst>
          </p:cNvPr>
          <p:cNvCxnSpPr>
            <a:cxnSpLocks/>
          </p:cNvCxnSpPr>
          <p:nvPr/>
        </p:nvCxnSpPr>
        <p:spPr>
          <a:xfrm flipH="1">
            <a:off x="8335269" y="1314654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EE6CA58E-B090-46E9-BE7E-4B907F3C937C}"/>
              </a:ext>
            </a:extLst>
          </p:cNvPr>
          <p:cNvCxnSpPr>
            <a:cxnSpLocks/>
          </p:cNvCxnSpPr>
          <p:nvPr/>
        </p:nvCxnSpPr>
        <p:spPr>
          <a:xfrm flipV="1">
            <a:off x="8352256" y="129251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247770B-EFA1-4F94-B2F1-BF7499C113DA}"/>
              </a:ext>
            </a:extLst>
          </p:cNvPr>
          <p:cNvCxnSpPr>
            <a:cxnSpLocks/>
          </p:cNvCxnSpPr>
          <p:nvPr/>
        </p:nvCxnSpPr>
        <p:spPr>
          <a:xfrm flipV="1">
            <a:off x="11173396" y="129250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7602D583-C4CA-4180-9BA8-C45268109F97}"/>
              </a:ext>
            </a:extLst>
          </p:cNvPr>
          <p:cNvCxnSpPr>
            <a:cxnSpLocks/>
          </p:cNvCxnSpPr>
          <p:nvPr/>
        </p:nvCxnSpPr>
        <p:spPr>
          <a:xfrm flipH="1">
            <a:off x="6211239" y="4350144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443698F4-8771-42BD-8054-E79023D856CC}"/>
              </a:ext>
            </a:extLst>
          </p:cNvPr>
          <p:cNvCxnSpPr>
            <a:cxnSpLocks/>
          </p:cNvCxnSpPr>
          <p:nvPr/>
        </p:nvCxnSpPr>
        <p:spPr>
          <a:xfrm flipV="1">
            <a:off x="6228226" y="4328000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1203A921-533D-4C91-B6E2-EA52370899BC}"/>
              </a:ext>
            </a:extLst>
          </p:cNvPr>
          <p:cNvCxnSpPr>
            <a:cxnSpLocks/>
          </p:cNvCxnSpPr>
          <p:nvPr/>
        </p:nvCxnSpPr>
        <p:spPr>
          <a:xfrm flipV="1">
            <a:off x="9049366" y="432799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D74E1F8-DE09-44AA-882F-F8799B617AC0}"/>
                  </a:ext>
                </a:extLst>
              </p:cNvPr>
              <p:cNvSpPr txBox="1"/>
              <p:nvPr/>
            </p:nvSpPr>
            <p:spPr>
              <a:xfrm>
                <a:off x="6754671" y="478574"/>
                <a:ext cx="831831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𝐷𝑉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D74E1F8-DE09-44AA-882F-F8799B617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671" y="478574"/>
                <a:ext cx="831831" cy="384721"/>
              </a:xfrm>
              <a:prstGeom prst="rect">
                <a:avLst/>
              </a:prstGeom>
              <a:blipFill>
                <a:blip r:embed="rId2"/>
                <a:stretch>
                  <a:fillRect l="-8759" r="-3650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687C68C4-54C7-40A3-8B54-A4704F47D485}"/>
              </a:ext>
            </a:extLst>
          </p:cNvPr>
          <p:cNvCxnSpPr/>
          <p:nvPr/>
        </p:nvCxnSpPr>
        <p:spPr>
          <a:xfrm>
            <a:off x="7699513" y="53243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4A961BDE-8CE7-4B62-BDF2-C9FF865A1833}"/>
              </a:ext>
            </a:extLst>
          </p:cNvPr>
          <p:cNvCxnSpPr/>
          <p:nvPr/>
        </p:nvCxnSpPr>
        <p:spPr>
          <a:xfrm>
            <a:off x="8103704" y="53243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B601493B-AA69-496C-AEC0-49357442A736}"/>
              </a:ext>
            </a:extLst>
          </p:cNvPr>
          <p:cNvCxnSpPr>
            <a:cxnSpLocks/>
          </p:cNvCxnSpPr>
          <p:nvPr/>
        </p:nvCxnSpPr>
        <p:spPr>
          <a:xfrm flipH="1">
            <a:off x="7699513" y="532436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C0D44DFF-F160-4664-9FF6-11F537B3359F}"/>
                  </a:ext>
                </a:extLst>
              </p:cNvPr>
              <p:cNvSpPr txBox="1"/>
              <p:nvPr/>
            </p:nvSpPr>
            <p:spPr>
              <a:xfrm>
                <a:off x="7788597" y="244364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C0D44DFF-F160-4664-9FF6-11F537B33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597" y="244364"/>
                <a:ext cx="226024" cy="276999"/>
              </a:xfrm>
              <a:prstGeom prst="rect">
                <a:avLst/>
              </a:prstGeom>
              <a:blipFill>
                <a:blip r:embed="rId3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208E2E9-8A80-4F3C-B373-E5E410D46370}"/>
                  </a:ext>
                </a:extLst>
              </p:cNvPr>
              <p:cNvSpPr txBox="1"/>
              <p:nvPr/>
            </p:nvSpPr>
            <p:spPr>
              <a:xfrm>
                <a:off x="7788960" y="554581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208E2E9-8A80-4F3C-B373-E5E410D46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960" y="554581"/>
                <a:ext cx="226024" cy="276999"/>
              </a:xfrm>
              <a:prstGeom prst="rect">
                <a:avLst/>
              </a:prstGeom>
              <a:blipFill>
                <a:blip r:embed="rId4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16968558-02AF-4133-A109-403711F8770B}"/>
                  </a:ext>
                </a:extLst>
              </p:cNvPr>
              <p:cNvSpPr txBox="1"/>
              <p:nvPr/>
            </p:nvSpPr>
            <p:spPr>
              <a:xfrm>
                <a:off x="3898828" y="5119714"/>
                <a:ext cx="863120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𝐷𝑁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16968558-02AF-4133-A109-403711F87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828" y="5119714"/>
                <a:ext cx="863120" cy="384721"/>
              </a:xfrm>
              <a:prstGeom prst="rect">
                <a:avLst/>
              </a:prstGeom>
              <a:blipFill>
                <a:blip r:embed="rId5"/>
                <a:stretch>
                  <a:fillRect l="-8511" r="-3546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8783A534-3402-4A1A-809F-5C8D327DEFF8}"/>
              </a:ext>
            </a:extLst>
          </p:cNvPr>
          <p:cNvCxnSpPr/>
          <p:nvPr/>
        </p:nvCxnSpPr>
        <p:spPr>
          <a:xfrm>
            <a:off x="4843670" y="517357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CEE031F6-C5D6-4BE3-9BB0-84C328388BD9}"/>
              </a:ext>
            </a:extLst>
          </p:cNvPr>
          <p:cNvCxnSpPr/>
          <p:nvPr/>
        </p:nvCxnSpPr>
        <p:spPr>
          <a:xfrm>
            <a:off x="5247861" y="5173576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6BD8FA72-B43F-42C5-84DC-F68204BEEADE}"/>
              </a:ext>
            </a:extLst>
          </p:cNvPr>
          <p:cNvCxnSpPr>
            <a:cxnSpLocks/>
          </p:cNvCxnSpPr>
          <p:nvPr/>
        </p:nvCxnSpPr>
        <p:spPr>
          <a:xfrm flipH="1">
            <a:off x="4843670" y="5173576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931423B5-7699-40B7-A4D4-9F6767CF0EA9}"/>
                  </a:ext>
                </a:extLst>
              </p:cNvPr>
              <p:cNvSpPr txBox="1"/>
              <p:nvPr/>
            </p:nvSpPr>
            <p:spPr>
              <a:xfrm>
                <a:off x="4932754" y="4885504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931423B5-7699-40B7-A4D4-9F6767CF0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754" y="4885504"/>
                <a:ext cx="226024" cy="276999"/>
              </a:xfrm>
              <a:prstGeom prst="rect">
                <a:avLst/>
              </a:prstGeom>
              <a:blipFill>
                <a:blip r:embed="rId6"/>
                <a:stretch>
                  <a:fillRect l="-21622" r="-216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DBD0244-87E0-4098-ABC1-443E1B603963}"/>
                  </a:ext>
                </a:extLst>
              </p:cNvPr>
              <p:cNvSpPr txBox="1"/>
              <p:nvPr/>
            </p:nvSpPr>
            <p:spPr>
              <a:xfrm>
                <a:off x="4933117" y="5195721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DBD0244-87E0-4098-ABC1-443E1B603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117" y="5195721"/>
                <a:ext cx="226024" cy="276999"/>
              </a:xfrm>
              <a:prstGeom prst="rect">
                <a:avLst/>
              </a:prstGeom>
              <a:blipFill>
                <a:blip r:embed="rId7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01C21BF-E173-4B58-BF8E-56C3F1DF1AC6}"/>
                  </a:ext>
                </a:extLst>
              </p:cNvPr>
              <p:cNvSpPr txBox="1"/>
              <p:nvPr/>
            </p:nvSpPr>
            <p:spPr>
              <a:xfrm>
                <a:off x="581389" y="529745"/>
                <a:ext cx="901592" cy="3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𝐷𝑀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01C21BF-E173-4B58-BF8E-56C3F1DF1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89" y="529745"/>
                <a:ext cx="901592" cy="384721"/>
              </a:xfrm>
              <a:prstGeom prst="rect">
                <a:avLst/>
              </a:prstGeom>
              <a:blipFill>
                <a:blip r:embed="rId8"/>
                <a:stretch>
                  <a:fillRect l="-8108" r="-3378" b="-6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F97A5C9-A027-41AC-8093-7ED187D96369}"/>
              </a:ext>
            </a:extLst>
          </p:cNvPr>
          <p:cNvCxnSpPr/>
          <p:nvPr/>
        </p:nvCxnSpPr>
        <p:spPr>
          <a:xfrm>
            <a:off x="1526231" y="58360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BD75A79F-BB48-482D-A673-D3BAFB8C3D8D}"/>
              </a:ext>
            </a:extLst>
          </p:cNvPr>
          <p:cNvCxnSpPr/>
          <p:nvPr/>
        </p:nvCxnSpPr>
        <p:spPr>
          <a:xfrm>
            <a:off x="1930422" y="583607"/>
            <a:ext cx="0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75DC7D22-14C6-4189-8366-7986536A425F}"/>
              </a:ext>
            </a:extLst>
          </p:cNvPr>
          <p:cNvCxnSpPr>
            <a:cxnSpLocks/>
          </p:cNvCxnSpPr>
          <p:nvPr/>
        </p:nvCxnSpPr>
        <p:spPr>
          <a:xfrm flipH="1">
            <a:off x="1526231" y="583607"/>
            <a:ext cx="404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D5DDA54-3BBE-4A7A-A379-DB3ABE709182}"/>
                  </a:ext>
                </a:extLst>
              </p:cNvPr>
              <p:cNvSpPr txBox="1"/>
              <p:nvPr/>
            </p:nvSpPr>
            <p:spPr>
              <a:xfrm>
                <a:off x="1615315" y="29553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D5DDA54-3BBE-4A7A-A379-DB3ABE709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315" y="295535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B89E710-6C13-46B0-BEDA-6B2C56B5748E}"/>
                  </a:ext>
                </a:extLst>
              </p:cNvPr>
              <p:cNvSpPr txBox="1"/>
              <p:nvPr/>
            </p:nvSpPr>
            <p:spPr>
              <a:xfrm>
                <a:off x="1615678" y="605752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B89E710-6C13-46B0-BEDA-6B2C56B57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678" y="605752"/>
                <a:ext cx="226023" cy="276999"/>
              </a:xfrm>
              <a:prstGeom prst="rect">
                <a:avLst/>
              </a:prstGeom>
              <a:blipFill>
                <a:blip r:embed="rId10"/>
                <a:stretch>
                  <a:fillRect l="-21622" r="-216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8A8BE7B1-708F-4F6B-B31C-2B04765AD7A7}"/>
              </a:ext>
            </a:extLst>
          </p:cNvPr>
          <p:cNvCxnSpPr>
            <a:cxnSpLocks/>
          </p:cNvCxnSpPr>
          <p:nvPr/>
        </p:nvCxnSpPr>
        <p:spPr>
          <a:xfrm>
            <a:off x="2959582" y="2774204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3DE20EFD-5F02-41E1-B4B3-C6DD653888AB}"/>
              </a:ext>
            </a:extLst>
          </p:cNvPr>
          <p:cNvCxnSpPr>
            <a:cxnSpLocks/>
          </p:cNvCxnSpPr>
          <p:nvPr/>
        </p:nvCxnSpPr>
        <p:spPr>
          <a:xfrm flipV="1">
            <a:off x="3260765" y="2451655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ipse 2">
            <a:extLst>
              <a:ext uri="{FF2B5EF4-FFF2-40B4-BE49-F238E27FC236}">
                <a16:creationId xmlns:a16="http://schemas.microsoft.com/office/drawing/2014/main" id="{6DDE306D-94A5-4A5B-880D-3CEB457C4FFC}"/>
              </a:ext>
            </a:extLst>
          </p:cNvPr>
          <p:cNvSpPr/>
          <p:nvPr/>
        </p:nvSpPr>
        <p:spPr>
          <a:xfrm rot="5400000">
            <a:off x="3183148" y="2630971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80102B7B-CE7E-4A48-B063-FFC535387FCE}"/>
              </a:ext>
            </a:extLst>
          </p:cNvPr>
          <p:cNvCxnSpPr/>
          <p:nvPr/>
        </p:nvCxnSpPr>
        <p:spPr>
          <a:xfrm>
            <a:off x="9430238" y="2727849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EE0BAD23-EAC5-4E6D-A653-53D544B683D7}"/>
              </a:ext>
            </a:extLst>
          </p:cNvPr>
          <p:cNvCxnSpPr>
            <a:cxnSpLocks/>
          </p:cNvCxnSpPr>
          <p:nvPr/>
        </p:nvCxnSpPr>
        <p:spPr>
          <a:xfrm flipV="1">
            <a:off x="9731421" y="2405300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>
            <a:extLst>
              <a:ext uri="{FF2B5EF4-FFF2-40B4-BE49-F238E27FC236}">
                <a16:creationId xmlns:a16="http://schemas.microsoft.com/office/drawing/2014/main" id="{A3F4DAD4-4E8B-4F70-AC22-8BBCD4753D68}"/>
              </a:ext>
            </a:extLst>
          </p:cNvPr>
          <p:cNvSpPr/>
          <p:nvPr/>
        </p:nvSpPr>
        <p:spPr>
          <a:xfrm rot="5400000">
            <a:off x="9653804" y="2584616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F1EFB059-D53E-4AD0-BF18-FB4E62C637E7}"/>
              </a:ext>
            </a:extLst>
          </p:cNvPr>
          <p:cNvCxnSpPr/>
          <p:nvPr/>
        </p:nvCxnSpPr>
        <p:spPr>
          <a:xfrm>
            <a:off x="7248120" y="5377864"/>
            <a:ext cx="6023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DFA94F0A-349B-4B3B-8D44-E2D89BBEADC7}"/>
              </a:ext>
            </a:extLst>
          </p:cNvPr>
          <p:cNvCxnSpPr>
            <a:cxnSpLocks/>
          </p:cNvCxnSpPr>
          <p:nvPr/>
        </p:nvCxnSpPr>
        <p:spPr>
          <a:xfrm flipV="1">
            <a:off x="7549303" y="5055315"/>
            <a:ext cx="0" cy="6758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e 45">
            <a:extLst>
              <a:ext uri="{FF2B5EF4-FFF2-40B4-BE49-F238E27FC236}">
                <a16:creationId xmlns:a16="http://schemas.microsoft.com/office/drawing/2014/main" id="{8788A035-2128-48FE-96DD-0443C60B9937}"/>
              </a:ext>
            </a:extLst>
          </p:cNvPr>
          <p:cNvSpPr/>
          <p:nvPr/>
        </p:nvSpPr>
        <p:spPr>
          <a:xfrm rot="5400000">
            <a:off x="7471686" y="5234631"/>
            <a:ext cx="145718" cy="2731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C066F085-AC0D-44AC-B0C5-D97D8BD95570}"/>
                  </a:ext>
                </a:extLst>
              </p:cNvPr>
              <p:cNvSpPr txBox="1"/>
              <p:nvPr/>
            </p:nvSpPr>
            <p:spPr>
              <a:xfrm>
                <a:off x="1709548" y="1033591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C066F085-AC0D-44AC-B0C5-D97D8BD95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548" y="1033591"/>
                <a:ext cx="200889" cy="276999"/>
              </a:xfrm>
              <a:prstGeom prst="rect">
                <a:avLst/>
              </a:prstGeom>
              <a:blipFill>
                <a:blip r:embed="rId11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34335316-B46E-40DA-9514-77405C0C0DD4}"/>
                  </a:ext>
                </a:extLst>
              </p:cNvPr>
              <p:cNvSpPr txBox="1"/>
              <p:nvPr/>
            </p:nvSpPr>
            <p:spPr>
              <a:xfrm>
                <a:off x="3145932" y="1038769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34335316-B46E-40DA-9514-77405C0C0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932" y="1038769"/>
                <a:ext cx="219932" cy="276999"/>
              </a:xfrm>
              <a:prstGeom prst="rect">
                <a:avLst/>
              </a:prstGeom>
              <a:blipFill>
                <a:blip r:embed="rId12"/>
                <a:stretch>
                  <a:fillRect l="-25000" r="-222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E8D14F19-795E-48BB-8ABB-1E820FE11DD4}"/>
                  </a:ext>
                </a:extLst>
              </p:cNvPr>
              <p:cNvSpPr txBox="1"/>
              <p:nvPr/>
            </p:nvSpPr>
            <p:spPr>
              <a:xfrm>
                <a:off x="4537435" y="1025867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E8D14F19-795E-48BB-8ABB-1E820FE11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435" y="1025867"/>
                <a:ext cx="206210" cy="276999"/>
              </a:xfrm>
              <a:prstGeom prst="rect">
                <a:avLst/>
              </a:prstGeom>
              <a:blipFill>
                <a:blip r:embed="rId13"/>
                <a:stretch>
                  <a:fillRect l="-26471" r="-2352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A4CED9A8-4634-4076-AADC-8075207C8FE6}"/>
                  </a:ext>
                </a:extLst>
              </p:cNvPr>
              <p:cNvSpPr txBox="1"/>
              <p:nvPr/>
            </p:nvSpPr>
            <p:spPr>
              <a:xfrm>
                <a:off x="8140773" y="1008779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A4CED9A8-4634-4076-AADC-8075207C8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773" y="1008779"/>
                <a:ext cx="200889" cy="276999"/>
              </a:xfrm>
              <a:prstGeom prst="rect">
                <a:avLst/>
              </a:prstGeom>
              <a:blipFill>
                <a:blip r:embed="rId14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9BD67C9C-A800-4AA8-8EAA-D65B15A99D87}"/>
                  </a:ext>
                </a:extLst>
              </p:cNvPr>
              <p:cNvSpPr txBox="1"/>
              <p:nvPr/>
            </p:nvSpPr>
            <p:spPr>
              <a:xfrm>
                <a:off x="9630059" y="1335582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9BD67C9C-A800-4AA8-8EAA-D65B15A99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0059" y="1335582"/>
                <a:ext cx="219932" cy="276999"/>
              </a:xfrm>
              <a:prstGeom prst="rect">
                <a:avLst/>
              </a:prstGeom>
              <a:blipFill>
                <a:blip r:embed="rId15"/>
                <a:stretch>
                  <a:fillRect l="-27778" r="-19444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58BD2E50-4230-4473-AB1A-F865DB3B9BB8}"/>
                  </a:ext>
                </a:extLst>
              </p:cNvPr>
              <p:cNvSpPr txBox="1"/>
              <p:nvPr/>
            </p:nvSpPr>
            <p:spPr>
              <a:xfrm>
                <a:off x="11048067" y="1001112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58BD2E50-4230-4473-AB1A-F865DB3B9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067" y="1001112"/>
                <a:ext cx="206210" cy="276999"/>
              </a:xfrm>
              <a:prstGeom prst="rect">
                <a:avLst/>
              </a:prstGeom>
              <a:blipFill>
                <a:blip r:embed="rId16"/>
                <a:stretch>
                  <a:fillRect l="-26471" r="-2352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05408A58-C612-4913-9FF9-B3E376F28CC9}"/>
                  </a:ext>
                </a:extLst>
              </p:cNvPr>
              <p:cNvSpPr txBox="1"/>
              <p:nvPr/>
            </p:nvSpPr>
            <p:spPr>
              <a:xfrm>
                <a:off x="6123710" y="4055112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05408A58-C612-4913-9FF9-B3E376F28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710" y="4055112"/>
                <a:ext cx="200889" cy="276999"/>
              </a:xfrm>
              <a:prstGeom prst="rect">
                <a:avLst/>
              </a:prstGeom>
              <a:blipFill>
                <a:blip r:embed="rId17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5BA6EB37-31FA-4DE5-B0FF-C759CE1CC6AF}"/>
                  </a:ext>
                </a:extLst>
              </p:cNvPr>
              <p:cNvSpPr txBox="1"/>
              <p:nvPr/>
            </p:nvSpPr>
            <p:spPr>
              <a:xfrm>
                <a:off x="7533589" y="4381858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5BA6EB37-31FA-4DE5-B0FF-C759CE1CC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589" y="4381858"/>
                <a:ext cx="219932" cy="276999"/>
              </a:xfrm>
              <a:prstGeom prst="rect">
                <a:avLst/>
              </a:prstGeom>
              <a:blipFill>
                <a:blip r:embed="rId18"/>
                <a:stretch>
                  <a:fillRect l="-27778" r="-19444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1597307B-ABD0-40FB-924D-2172946C0CE2}"/>
                  </a:ext>
                </a:extLst>
              </p:cNvPr>
              <p:cNvSpPr txBox="1"/>
              <p:nvPr/>
            </p:nvSpPr>
            <p:spPr>
              <a:xfrm>
                <a:off x="8951597" y="4047388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1597307B-ABD0-40FB-924D-2172946C0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1597" y="4047388"/>
                <a:ext cx="206210" cy="276999"/>
              </a:xfrm>
              <a:prstGeom prst="rect">
                <a:avLst/>
              </a:prstGeom>
              <a:blipFill>
                <a:blip r:embed="rId19"/>
                <a:stretch>
                  <a:fillRect l="-26471" r="-2352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Elipse 59">
            <a:extLst>
              <a:ext uri="{FF2B5EF4-FFF2-40B4-BE49-F238E27FC236}">
                <a16:creationId xmlns:a16="http://schemas.microsoft.com/office/drawing/2014/main" id="{796954FA-02E7-4AC0-BC41-9717974B8353}"/>
              </a:ext>
            </a:extLst>
          </p:cNvPr>
          <p:cNvSpPr/>
          <p:nvPr/>
        </p:nvSpPr>
        <p:spPr>
          <a:xfrm>
            <a:off x="1788425" y="3238115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340D0D20-654A-42A9-951D-2D06A971FAE7}"/>
              </a:ext>
            </a:extLst>
          </p:cNvPr>
          <p:cNvCxnSpPr/>
          <p:nvPr/>
        </p:nvCxnSpPr>
        <p:spPr>
          <a:xfrm>
            <a:off x="1841338" y="1373589"/>
            <a:ext cx="728173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6B51DD23-7DF6-4BBE-987C-0D03FD48F973}"/>
                  </a:ext>
                </a:extLst>
              </p:cNvPr>
              <p:cNvSpPr txBox="1"/>
              <p:nvPr/>
            </p:nvSpPr>
            <p:spPr>
              <a:xfrm>
                <a:off x="1693267" y="3434607"/>
                <a:ext cx="32060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. 4=−2 . 4=−8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6B51DD23-7DF6-4BBE-987C-0D03FD48F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267" y="3434607"/>
                <a:ext cx="3206006" cy="276999"/>
              </a:xfrm>
              <a:prstGeom prst="rect">
                <a:avLst/>
              </a:prstGeom>
              <a:blipFill>
                <a:blip r:embed="rId20"/>
                <a:stretch>
                  <a:fillRect l="-1331" r="-1331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4265810D-92FD-47CD-81B5-DC9DAC4B3FA6}"/>
                  </a:ext>
                </a:extLst>
              </p:cNvPr>
              <p:cNvSpPr txBox="1"/>
              <p:nvPr/>
            </p:nvSpPr>
            <p:spPr>
              <a:xfrm>
                <a:off x="2046313" y="1491815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4265810D-92FD-47CD-81B5-DC9DAC4B3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313" y="1491815"/>
                <a:ext cx="181140" cy="276999"/>
              </a:xfrm>
              <a:prstGeom prst="rect">
                <a:avLst/>
              </a:prstGeom>
              <a:blipFill>
                <a:blip r:embed="rId21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F6E37F6D-BA85-430D-AF4C-A0F7F8A4AAB3}"/>
              </a:ext>
            </a:extLst>
          </p:cNvPr>
          <p:cNvCxnSpPr>
            <a:cxnSpLocks/>
          </p:cNvCxnSpPr>
          <p:nvPr/>
        </p:nvCxnSpPr>
        <p:spPr>
          <a:xfrm>
            <a:off x="1903918" y="1285835"/>
            <a:ext cx="0" cy="685025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DD4095B4-76D8-4965-8F3B-E1388E41A7B1}"/>
                  </a:ext>
                </a:extLst>
              </p:cNvPr>
              <p:cNvSpPr txBox="1"/>
              <p:nvPr/>
            </p:nvSpPr>
            <p:spPr>
              <a:xfrm>
                <a:off x="1643798" y="3819399"/>
                <a:ext cx="33049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. 3=3,33. 3=10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DD4095B4-76D8-4965-8F3B-E1388E41A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798" y="3819399"/>
                <a:ext cx="3304943" cy="276999"/>
              </a:xfrm>
              <a:prstGeom prst="rect">
                <a:avLst/>
              </a:prstGeom>
              <a:blipFill>
                <a:blip r:embed="rId22"/>
                <a:stretch>
                  <a:fillRect l="-738" r="-738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628B3F3C-56C7-4970-A366-150D9E5ABFA7}"/>
              </a:ext>
            </a:extLst>
          </p:cNvPr>
          <p:cNvCxnSpPr>
            <a:cxnSpLocks/>
          </p:cNvCxnSpPr>
          <p:nvPr/>
        </p:nvCxnSpPr>
        <p:spPr>
          <a:xfrm>
            <a:off x="3249744" y="1292509"/>
            <a:ext cx="6154" cy="99136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78EAE45F-D6BE-432B-8F6D-AA6F63494D64}"/>
                  </a:ext>
                </a:extLst>
              </p:cNvPr>
              <p:cNvSpPr txBox="1"/>
              <p:nvPr/>
            </p:nvSpPr>
            <p:spPr>
              <a:xfrm>
                <a:off x="3328075" y="170617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78EAE45F-D6BE-432B-8F6D-AA6F63494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075" y="1706176"/>
                <a:ext cx="309380" cy="276999"/>
              </a:xfrm>
              <a:prstGeom prst="rect">
                <a:avLst/>
              </a:prstGeom>
              <a:blipFill>
                <a:blip r:embed="rId23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Elipse 70">
            <a:extLst>
              <a:ext uri="{FF2B5EF4-FFF2-40B4-BE49-F238E27FC236}">
                <a16:creationId xmlns:a16="http://schemas.microsoft.com/office/drawing/2014/main" id="{8B7F6872-F753-4D93-A30F-0B99C6D6142E}"/>
              </a:ext>
            </a:extLst>
          </p:cNvPr>
          <p:cNvSpPr/>
          <p:nvPr/>
        </p:nvSpPr>
        <p:spPr>
          <a:xfrm>
            <a:off x="4603562" y="1281533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35E5967-CD93-4124-AC35-34B1F03625AC}"/>
              </a:ext>
            </a:extLst>
          </p:cNvPr>
          <p:cNvSpPr/>
          <p:nvPr/>
        </p:nvSpPr>
        <p:spPr>
          <a:xfrm>
            <a:off x="4622293" y="3245793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124EAB55-0FB1-4621-B708-71DCCA1B4F91}"/>
              </a:ext>
            </a:extLst>
          </p:cNvPr>
          <p:cNvCxnSpPr>
            <a:stCxn id="60" idx="0"/>
          </p:cNvCxnSpPr>
          <p:nvPr/>
        </p:nvCxnSpPr>
        <p:spPr>
          <a:xfrm flipV="1">
            <a:off x="1854590" y="1373589"/>
            <a:ext cx="714921" cy="1864526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833331F3-6A8C-4C6A-8F4C-224A1C8AD85C}"/>
              </a:ext>
            </a:extLst>
          </p:cNvPr>
          <p:cNvCxnSpPr>
            <a:cxnSpLocks/>
          </p:cNvCxnSpPr>
          <p:nvPr/>
        </p:nvCxnSpPr>
        <p:spPr>
          <a:xfrm>
            <a:off x="1917911" y="1961978"/>
            <a:ext cx="1339044" cy="34387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36D18E58-008A-4AA9-B820-74AD02B74BEE}"/>
              </a:ext>
            </a:extLst>
          </p:cNvPr>
          <p:cNvCxnSpPr>
            <a:cxnSpLocks/>
            <a:endCxn id="71" idx="3"/>
          </p:cNvCxnSpPr>
          <p:nvPr/>
        </p:nvCxnSpPr>
        <p:spPr>
          <a:xfrm flipV="1">
            <a:off x="3277134" y="1344906"/>
            <a:ext cx="1345807" cy="972212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id="{2EB6FBF1-8704-459A-A32E-052F6BCB2AE4}"/>
              </a:ext>
            </a:extLst>
          </p:cNvPr>
          <p:cNvCxnSpPr>
            <a:cxnSpLocks/>
          </p:cNvCxnSpPr>
          <p:nvPr/>
        </p:nvCxnSpPr>
        <p:spPr>
          <a:xfrm>
            <a:off x="7845841" y="3245793"/>
            <a:ext cx="489428" cy="493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4095A826-C419-46F7-81E8-49B0CA252492}"/>
              </a:ext>
            </a:extLst>
          </p:cNvPr>
          <p:cNvCxnSpPr>
            <a:cxnSpLocks/>
          </p:cNvCxnSpPr>
          <p:nvPr/>
        </p:nvCxnSpPr>
        <p:spPr>
          <a:xfrm>
            <a:off x="7840694" y="1318656"/>
            <a:ext cx="489428" cy="493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5117462A-7985-4E55-B7DE-E0DC0DC626C9}"/>
              </a:ext>
            </a:extLst>
          </p:cNvPr>
          <p:cNvCxnSpPr>
            <a:cxnSpLocks/>
          </p:cNvCxnSpPr>
          <p:nvPr/>
        </p:nvCxnSpPr>
        <p:spPr>
          <a:xfrm flipV="1">
            <a:off x="8421069" y="1025828"/>
            <a:ext cx="0" cy="29282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6A34369B-14B4-424D-A502-AB2DDBAD6766}"/>
                  </a:ext>
                </a:extLst>
              </p:cNvPr>
              <p:cNvSpPr txBox="1"/>
              <p:nvPr/>
            </p:nvSpPr>
            <p:spPr>
              <a:xfrm>
                <a:off x="7994890" y="218358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6A34369B-14B4-424D-A502-AB2DDBAD6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890" y="2183581"/>
                <a:ext cx="181139" cy="276999"/>
              </a:xfrm>
              <a:prstGeom prst="rect">
                <a:avLst/>
              </a:prstGeom>
              <a:blipFill>
                <a:blip r:embed="rId2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36785389-CD5D-478A-A19D-0772F54EDABE}"/>
                  </a:ext>
                </a:extLst>
              </p:cNvPr>
              <p:cNvSpPr txBox="1"/>
              <p:nvPr/>
            </p:nvSpPr>
            <p:spPr>
              <a:xfrm>
                <a:off x="8830050" y="1067907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0,67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36785389-CD5D-478A-A19D-0772F54EDA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0050" y="1067907"/>
                <a:ext cx="485710" cy="276999"/>
              </a:xfrm>
              <a:prstGeom prst="rect">
                <a:avLst/>
              </a:prstGeom>
              <a:blipFill>
                <a:blip r:embed="rId25"/>
                <a:stretch>
                  <a:fillRect l="-10000" r="-1250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E62380AE-A8E5-4F64-8601-18C6B404804D}"/>
              </a:ext>
            </a:extLst>
          </p:cNvPr>
          <p:cNvCxnSpPr>
            <a:cxnSpLocks/>
          </p:cNvCxnSpPr>
          <p:nvPr/>
        </p:nvCxnSpPr>
        <p:spPr>
          <a:xfrm flipV="1">
            <a:off x="9664473" y="1006259"/>
            <a:ext cx="0" cy="29282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id="{15E85100-71E2-4395-AA54-049F98BDBC2A}"/>
              </a:ext>
            </a:extLst>
          </p:cNvPr>
          <p:cNvCxnSpPr>
            <a:cxnSpLocks/>
          </p:cNvCxnSpPr>
          <p:nvPr/>
        </p:nvCxnSpPr>
        <p:spPr>
          <a:xfrm flipV="1">
            <a:off x="9863243" y="1322330"/>
            <a:ext cx="0" cy="847999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A01A5EA8-987E-4738-BB27-EFB4DCA6FCDD}"/>
              </a:ext>
            </a:extLst>
          </p:cNvPr>
          <p:cNvCxnSpPr>
            <a:cxnSpLocks/>
          </p:cNvCxnSpPr>
          <p:nvPr/>
        </p:nvCxnSpPr>
        <p:spPr>
          <a:xfrm flipV="1">
            <a:off x="11101075" y="1318656"/>
            <a:ext cx="0" cy="847999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CaixaDeTexto 92">
                <a:extLst>
                  <a:ext uri="{FF2B5EF4-FFF2-40B4-BE49-F238E27FC236}">
                    <a16:creationId xmlns:a16="http://schemas.microsoft.com/office/drawing/2014/main" id="{3A4E0900-EBD5-4761-900C-FC0F5CC3FF47}"/>
                  </a:ext>
                </a:extLst>
              </p:cNvPr>
              <p:cNvSpPr txBox="1"/>
              <p:nvPr/>
            </p:nvSpPr>
            <p:spPr>
              <a:xfrm>
                <a:off x="10286308" y="1612581"/>
                <a:ext cx="39170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3,33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3" name="CaixaDeTexto 92">
                <a:extLst>
                  <a:ext uri="{FF2B5EF4-FFF2-40B4-BE49-F238E27FC236}">
                    <a16:creationId xmlns:a16="http://schemas.microsoft.com/office/drawing/2014/main" id="{3A4E0900-EBD5-4761-900C-FC0F5CC3F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6308" y="1612581"/>
                <a:ext cx="391703" cy="276999"/>
              </a:xfrm>
              <a:prstGeom prst="rect">
                <a:avLst/>
              </a:prstGeom>
              <a:blipFill>
                <a:blip r:embed="rId26"/>
                <a:stretch>
                  <a:fillRect l="-20000" r="-3076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Elipse 93">
            <a:extLst>
              <a:ext uri="{FF2B5EF4-FFF2-40B4-BE49-F238E27FC236}">
                <a16:creationId xmlns:a16="http://schemas.microsoft.com/office/drawing/2014/main" id="{06A8C315-0E3E-4D68-BDD1-D6EDC29DA935}"/>
              </a:ext>
            </a:extLst>
          </p:cNvPr>
          <p:cNvSpPr/>
          <p:nvPr/>
        </p:nvSpPr>
        <p:spPr>
          <a:xfrm>
            <a:off x="11107231" y="3238115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A951E8A3-0852-467F-B8EF-C8C210BA4F3F}"/>
              </a:ext>
            </a:extLst>
          </p:cNvPr>
          <p:cNvCxnSpPr>
            <a:cxnSpLocks/>
          </p:cNvCxnSpPr>
          <p:nvPr/>
        </p:nvCxnSpPr>
        <p:spPr>
          <a:xfrm flipV="1">
            <a:off x="7840694" y="1338969"/>
            <a:ext cx="17520" cy="1936269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to 96">
            <a:extLst>
              <a:ext uri="{FF2B5EF4-FFF2-40B4-BE49-F238E27FC236}">
                <a16:creationId xmlns:a16="http://schemas.microsoft.com/office/drawing/2014/main" id="{24247BC3-B588-4577-B831-8B15B8677ADD}"/>
              </a:ext>
            </a:extLst>
          </p:cNvPr>
          <p:cNvCxnSpPr>
            <a:cxnSpLocks/>
          </p:cNvCxnSpPr>
          <p:nvPr/>
        </p:nvCxnSpPr>
        <p:spPr>
          <a:xfrm flipV="1">
            <a:off x="8421069" y="1032515"/>
            <a:ext cx="1243404" cy="6515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C28BE092-3330-4742-8C8C-7E2D2FDD668E}"/>
              </a:ext>
            </a:extLst>
          </p:cNvPr>
          <p:cNvCxnSpPr>
            <a:cxnSpLocks/>
          </p:cNvCxnSpPr>
          <p:nvPr/>
        </p:nvCxnSpPr>
        <p:spPr>
          <a:xfrm flipV="1">
            <a:off x="9857671" y="2166537"/>
            <a:ext cx="1243404" cy="6515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8E0C098B-95D1-456E-9CF8-6CF7A15C5D73}"/>
              </a:ext>
            </a:extLst>
          </p:cNvPr>
          <p:cNvCxnSpPr>
            <a:cxnSpLocks/>
          </p:cNvCxnSpPr>
          <p:nvPr/>
        </p:nvCxnSpPr>
        <p:spPr>
          <a:xfrm>
            <a:off x="6211239" y="6305798"/>
            <a:ext cx="489428" cy="493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E7AD6CE8-1833-4B4E-BE18-B014A815F2F8}"/>
              </a:ext>
            </a:extLst>
          </p:cNvPr>
          <p:cNvCxnSpPr>
            <a:cxnSpLocks/>
          </p:cNvCxnSpPr>
          <p:nvPr/>
        </p:nvCxnSpPr>
        <p:spPr>
          <a:xfrm>
            <a:off x="6211239" y="4408362"/>
            <a:ext cx="489428" cy="493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CaixaDeTexto 108">
                <a:extLst>
                  <a:ext uri="{FF2B5EF4-FFF2-40B4-BE49-F238E27FC236}">
                    <a16:creationId xmlns:a16="http://schemas.microsoft.com/office/drawing/2014/main" id="{DB227B46-0089-47E1-91AD-EDD9A1BEBB7C}"/>
                  </a:ext>
                </a:extLst>
              </p:cNvPr>
              <p:cNvSpPr txBox="1"/>
              <p:nvPr/>
            </p:nvSpPr>
            <p:spPr>
              <a:xfrm rot="16200000">
                <a:off x="6289277" y="5226546"/>
                <a:ext cx="39170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0,67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9" name="CaixaDeTexto 108">
                <a:extLst>
                  <a:ext uri="{FF2B5EF4-FFF2-40B4-BE49-F238E27FC236}">
                    <a16:creationId xmlns:a16="http://schemas.microsoft.com/office/drawing/2014/main" id="{DB227B46-0089-47E1-91AD-EDD9A1BEB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289277" y="5226546"/>
                <a:ext cx="391703" cy="276999"/>
              </a:xfrm>
              <a:prstGeom prst="rect">
                <a:avLst/>
              </a:prstGeom>
              <a:blipFill>
                <a:blip r:embed="rId27"/>
                <a:stretch>
                  <a:fillRect t="-31250" r="-6522" b="-218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Elipse 109">
            <a:extLst>
              <a:ext uri="{FF2B5EF4-FFF2-40B4-BE49-F238E27FC236}">
                <a16:creationId xmlns:a16="http://schemas.microsoft.com/office/drawing/2014/main" id="{62508E66-00A2-4787-884F-1CFEBB4EE50F}"/>
              </a:ext>
            </a:extLst>
          </p:cNvPr>
          <p:cNvSpPr/>
          <p:nvPr/>
        </p:nvSpPr>
        <p:spPr>
          <a:xfrm>
            <a:off x="6192270" y="4316082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Elipse 110">
            <a:extLst>
              <a:ext uri="{FF2B5EF4-FFF2-40B4-BE49-F238E27FC236}">
                <a16:creationId xmlns:a16="http://schemas.microsoft.com/office/drawing/2014/main" id="{3C00458E-0E0B-4528-8799-DE6E59E462D3}"/>
              </a:ext>
            </a:extLst>
          </p:cNvPr>
          <p:cNvSpPr/>
          <p:nvPr/>
        </p:nvSpPr>
        <p:spPr>
          <a:xfrm>
            <a:off x="7562175" y="4319138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Elipse 111">
            <a:extLst>
              <a:ext uri="{FF2B5EF4-FFF2-40B4-BE49-F238E27FC236}">
                <a16:creationId xmlns:a16="http://schemas.microsoft.com/office/drawing/2014/main" id="{DF1EF544-AA89-4B15-BFBE-ADEE6559950A}"/>
              </a:ext>
            </a:extLst>
          </p:cNvPr>
          <p:cNvSpPr/>
          <p:nvPr/>
        </p:nvSpPr>
        <p:spPr>
          <a:xfrm>
            <a:off x="8981485" y="4307612"/>
            <a:ext cx="132330" cy="7424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3" name="Conector reto 112">
            <a:extLst>
              <a:ext uri="{FF2B5EF4-FFF2-40B4-BE49-F238E27FC236}">
                <a16:creationId xmlns:a16="http://schemas.microsoft.com/office/drawing/2014/main" id="{D3098920-794B-4411-864C-FE20F8ED4077}"/>
              </a:ext>
            </a:extLst>
          </p:cNvPr>
          <p:cNvCxnSpPr>
            <a:cxnSpLocks/>
          </p:cNvCxnSpPr>
          <p:nvPr/>
        </p:nvCxnSpPr>
        <p:spPr>
          <a:xfrm>
            <a:off x="8106477" y="6305798"/>
            <a:ext cx="933607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>
            <a:extLst>
              <a:ext uri="{FF2B5EF4-FFF2-40B4-BE49-F238E27FC236}">
                <a16:creationId xmlns:a16="http://schemas.microsoft.com/office/drawing/2014/main" id="{DA612FAF-2337-4E04-BB83-9E626A42B74E}"/>
              </a:ext>
            </a:extLst>
          </p:cNvPr>
          <p:cNvCxnSpPr>
            <a:cxnSpLocks/>
          </p:cNvCxnSpPr>
          <p:nvPr/>
        </p:nvCxnSpPr>
        <p:spPr>
          <a:xfrm>
            <a:off x="8114043" y="4440845"/>
            <a:ext cx="933607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CaixaDeTexto 116">
                <a:extLst>
                  <a:ext uri="{FF2B5EF4-FFF2-40B4-BE49-F238E27FC236}">
                    <a16:creationId xmlns:a16="http://schemas.microsoft.com/office/drawing/2014/main" id="{0142E0AD-A24E-4453-8C42-DB3A60EA8756}"/>
                  </a:ext>
                </a:extLst>
              </p:cNvPr>
              <p:cNvSpPr txBox="1"/>
              <p:nvPr/>
            </p:nvSpPr>
            <p:spPr>
              <a:xfrm>
                <a:off x="8377428" y="5211847"/>
                <a:ext cx="39170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3,33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7" name="CaixaDeTexto 116">
                <a:extLst>
                  <a:ext uri="{FF2B5EF4-FFF2-40B4-BE49-F238E27FC236}">
                    <a16:creationId xmlns:a16="http://schemas.microsoft.com/office/drawing/2014/main" id="{0142E0AD-A24E-4453-8C42-DB3A60EA8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428" y="5211847"/>
                <a:ext cx="391703" cy="276999"/>
              </a:xfrm>
              <a:prstGeom prst="rect">
                <a:avLst/>
              </a:prstGeom>
              <a:blipFill>
                <a:blip r:embed="rId28"/>
                <a:stretch>
                  <a:fillRect l="-20000" r="-3076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Conector reto 117">
            <a:extLst>
              <a:ext uri="{FF2B5EF4-FFF2-40B4-BE49-F238E27FC236}">
                <a16:creationId xmlns:a16="http://schemas.microsoft.com/office/drawing/2014/main" id="{8AD93C60-BF0B-4AD0-9CCE-ACB18D2E89BC}"/>
              </a:ext>
            </a:extLst>
          </p:cNvPr>
          <p:cNvCxnSpPr>
            <a:cxnSpLocks/>
          </p:cNvCxnSpPr>
          <p:nvPr/>
        </p:nvCxnSpPr>
        <p:spPr>
          <a:xfrm flipV="1">
            <a:off x="6708695" y="4414495"/>
            <a:ext cx="17520" cy="1936269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to 118">
            <a:extLst>
              <a:ext uri="{FF2B5EF4-FFF2-40B4-BE49-F238E27FC236}">
                <a16:creationId xmlns:a16="http://schemas.microsoft.com/office/drawing/2014/main" id="{16C2333F-7B4F-4082-BFBB-418932CDBBBE}"/>
              </a:ext>
            </a:extLst>
          </p:cNvPr>
          <p:cNvCxnSpPr>
            <a:cxnSpLocks/>
          </p:cNvCxnSpPr>
          <p:nvPr/>
        </p:nvCxnSpPr>
        <p:spPr>
          <a:xfrm flipV="1">
            <a:off x="8116189" y="4385074"/>
            <a:ext cx="17520" cy="1936269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14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8BD91D-33A0-44AF-BCD0-FE845BE52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3123315" cy="1135737"/>
          </a:xfrm>
        </p:spPr>
        <p:txBody>
          <a:bodyPr>
            <a:normAutofit/>
          </a:bodyPr>
          <a:lstStyle/>
          <a:p>
            <a:r>
              <a:rPr lang="pt-BR" sz="3600" dirty="0"/>
              <a:t>Exercício 02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B8D3A7-C64C-48AF-B4E3-2CC1DD8AA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82" y="2005810"/>
            <a:ext cx="3576799" cy="4393982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Calcule as reações de Apoio e os Diagramas de Momento Fletor, Cortante e Normal</a:t>
            </a:r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riângulo isósceles 47">
            <a:extLst>
              <a:ext uri="{FF2B5EF4-FFF2-40B4-BE49-F238E27FC236}">
                <a16:creationId xmlns:a16="http://schemas.microsoft.com/office/drawing/2014/main" id="{AC8B8F2B-0BD4-4DBB-AFE6-CE4C39DA6408}"/>
              </a:ext>
            </a:extLst>
          </p:cNvPr>
          <p:cNvSpPr/>
          <p:nvPr/>
        </p:nvSpPr>
        <p:spPr>
          <a:xfrm>
            <a:off x="6115714" y="4539647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1F896A23-5E8C-493A-8642-E8B768A6A86D}"/>
              </a:ext>
            </a:extLst>
          </p:cNvPr>
          <p:cNvCxnSpPr>
            <a:cxnSpLocks/>
          </p:cNvCxnSpPr>
          <p:nvPr/>
        </p:nvCxnSpPr>
        <p:spPr>
          <a:xfrm flipH="1">
            <a:off x="6281181" y="2586863"/>
            <a:ext cx="2838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31FD7485-69FB-421B-BD32-16CE70A94B37}"/>
              </a:ext>
            </a:extLst>
          </p:cNvPr>
          <p:cNvCxnSpPr>
            <a:cxnSpLocks/>
          </p:cNvCxnSpPr>
          <p:nvPr/>
        </p:nvCxnSpPr>
        <p:spPr>
          <a:xfrm flipV="1">
            <a:off x="6081632" y="4807993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EC62639D-B6EA-429D-AB0A-79843A286B78}"/>
                  </a:ext>
                </a:extLst>
              </p:cNvPr>
              <p:cNvSpPr txBox="1"/>
              <p:nvPr/>
            </p:nvSpPr>
            <p:spPr>
              <a:xfrm>
                <a:off x="7415975" y="5326965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EC62639D-B6EA-429D-AB0A-79843A286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975" y="5326965"/>
                <a:ext cx="555408" cy="276999"/>
              </a:xfrm>
              <a:prstGeom prst="rect">
                <a:avLst/>
              </a:prstGeom>
              <a:blipFill>
                <a:blip r:embed="rId2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riângulo isósceles 62">
            <a:extLst>
              <a:ext uri="{FF2B5EF4-FFF2-40B4-BE49-F238E27FC236}">
                <a16:creationId xmlns:a16="http://schemas.microsoft.com/office/drawing/2014/main" id="{ACE9D155-37EC-482D-A191-2D986803E795}"/>
              </a:ext>
            </a:extLst>
          </p:cNvPr>
          <p:cNvSpPr/>
          <p:nvPr/>
        </p:nvSpPr>
        <p:spPr>
          <a:xfrm>
            <a:off x="8946585" y="4537165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BCE728C2-41B5-44B4-AAE4-1470F578D764}"/>
              </a:ext>
            </a:extLst>
          </p:cNvPr>
          <p:cNvCxnSpPr>
            <a:cxnSpLocks/>
          </p:cNvCxnSpPr>
          <p:nvPr/>
        </p:nvCxnSpPr>
        <p:spPr>
          <a:xfrm flipV="1">
            <a:off x="8910550" y="4859506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20E7C594-3206-4345-9768-2CDC40068D71}"/>
              </a:ext>
            </a:extLst>
          </p:cNvPr>
          <p:cNvCxnSpPr>
            <a:cxnSpLocks/>
          </p:cNvCxnSpPr>
          <p:nvPr/>
        </p:nvCxnSpPr>
        <p:spPr>
          <a:xfrm flipV="1">
            <a:off x="6085781" y="4797327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E9DF2454-F7A6-4835-8D15-1F80B92E39D5}"/>
              </a:ext>
            </a:extLst>
          </p:cNvPr>
          <p:cNvCxnSpPr>
            <a:cxnSpLocks/>
          </p:cNvCxnSpPr>
          <p:nvPr/>
        </p:nvCxnSpPr>
        <p:spPr>
          <a:xfrm flipV="1">
            <a:off x="6004675" y="48052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511DA1CA-7F0F-424A-AE31-4DCDC76242FD}"/>
              </a:ext>
            </a:extLst>
          </p:cNvPr>
          <p:cNvCxnSpPr>
            <a:cxnSpLocks/>
          </p:cNvCxnSpPr>
          <p:nvPr/>
        </p:nvCxnSpPr>
        <p:spPr>
          <a:xfrm flipV="1">
            <a:off x="6427600" y="4803924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E2BCB94E-551F-46D7-A2B1-87625824338D}"/>
              </a:ext>
            </a:extLst>
          </p:cNvPr>
          <p:cNvCxnSpPr>
            <a:cxnSpLocks/>
          </p:cNvCxnSpPr>
          <p:nvPr/>
        </p:nvCxnSpPr>
        <p:spPr>
          <a:xfrm flipV="1">
            <a:off x="6323262" y="480742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0518BCBD-2BC4-48DC-8649-61C17F8A2B9E}"/>
              </a:ext>
            </a:extLst>
          </p:cNvPr>
          <p:cNvCxnSpPr>
            <a:cxnSpLocks/>
          </p:cNvCxnSpPr>
          <p:nvPr/>
        </p:nvCxnSpPr>
        <p:spPr>
          <a:xfrm flipV="1">
            <a:off x="6106348" y="480527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D0B918C0-BDB9-4AAB-8A91-538B602F9BB6}"/>
              </a:ext>
            </a:extLst>
          </p:cNvPr>
          <p:cNvCxnSpPr>
            <a:cxnSpLocks/>
          </p:cNvCxnSpPr>
          <p:nvPr/>
        </p:nvCxnSpPr>
        <p:spPr>
          <a:xfrm flipV="1">
            <a:off x="6221183" y="4796463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D69F7160-91EE-4CD2-890D-E984ACD29420}"/>
              </a:ext>
            </a:extLst>
          </p:cNvPr>
          <p:cNvCxnSpPr>
            <a:cxnSpLocks/>
          </p:cNvCxnSpPr>
          <p:nvPr/>
        </p:nvCxnSpPr>
        <p:spPr>
          <a:xfrm flipV="1">
            <a:off x="6298168" y="2564719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0B8ECEAC-223C-42FF-A2E0-801F1768AE29}"/>
              </a:ext>
            </a:extLst>
          </p:cNvPr>
          <p:cNvCxnSpPr>
            <a:cxnSpLocks/>
          </p:cNvCxnSpPr>
          <p:nvPr/>
        </p:nvCxnSpPr>
        <p:spPr>
          <a:xfrm flipV="1">
            <a:off x="9119308" y="2564718"/>
            <a:ext cx="0" cy="198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6E44D427-CD74-4E54-81E6-98133428AB30}"/>
              </a:ext>
            </a:extLst>
          </p:cNvPr>
          <p:cNvCxnSpPr/>
          <p:nvPr/>
        </p:nvCxnSpPr>
        <p:spPr>
          <a:xfrm>
            <a:off x="6323262" y="5231419"/>
            <a:ext cx="2796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D9B9B543-8305-4D91-865A-8CFF0ABFA8AA}"/>
              </a:ext>
            </a:extLst>
          </p:cNvPr>
          <p:cNvCxnSpPr>
            <a:cxnSpLocks/>
          </p:cNvCxnSpPr>
          <p:nvPr/>
        </p:nvCxnSpPr>
        <p:spPr>
          <a:xfrm>
            <a:off x="6298168" y="5135874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C3023843-62EA-4DFD-AAED-C7C4656A9D71}"/>
              </a:ext>
            </a:extLst>
          </p:cNvPr>
          <p:cNvCxnSpPr>
            <a:cxnSpLocks/>
          </p:cNvCxnSpPr>
          <p:nvPr/>
        </p:nvCxnSpPr>
        <p:spPr>
          <a:xfrm>
            <a:off x="9090583" y="5150729"/>
            <a:ext cx="53819" cy="1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D9FEF35C-C988-4CC7-A404-CD81D1C11FAB}"/>
              </a:ext>
            </a:extLst>
          </p:cNvPr>
          <p:cNvCxnSpPr>
            <a:cxnSpLocks/>
          </p:cNvCxnSpPr>
          <p:nvPr/>
        </p:nvCxnSpPr>
        <p:spPr>
          <a:xfrm>
            <a:off x="9412968" y="2586863"/>
            <a:ext cx="0" cy="196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94C43B23-76C6-4052-85E1-F5AE4736E232}"/>
              </a:ext>
            </a:extLst>
          </p:cNvPr>
          <p:cNvCxnSpPr>
            <a:cxnSpLocks/>
          </p:cNvCxnSpPr>
          <p:nvPr/>
        </p:nvCxnSpPr>
        <p:spPr>
          <a:xfrm flipV="1">
            <a:off x="9343345" y="4506429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1C77E0E7-1F2B-40F5-BECA-F3752A33DF0E}"/>
              </a:ext>
            </a:extLst>
          </p:cNvPr>
          <p:cNvCxnSpPr>
            <a:cxnSpLocks/>
          </p:cNvCxnSpPr>
          <p:nvPr/>
        </p:nvCxnSpPr>
        <p:spPr>
          <a:xfrm flipV="1">
            <a:off x="9335661" y="2533087"/>
            <a:ext cx="154613" cy="94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A2421CE0-19E7-47DF-A67E-6BD4CA1C0567}"/>
                  </a:ext>
                </a:extLst>
              </p:cNvPr>
              <p:cNvSpPr txBox="1"/>
              <p:nvPr/>
            </p:nvSpPr>
            <p:spPr>
              <a:xfrm>
                <a:off x="9497958" y="3417582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A2421CE0-19E7-47DF-A67E-6BD4CA1C0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7958" y="3417582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8791" r="-1098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564EEFD0-E55A-4A77-9982-CDBAE803D0BC}"/>
              </a:ext>
            </a:extLst>
          </p:cNvPr>
          <p:cNvCxnSpPr>
            <a:cxnSpLocks/>
          </p:cNvCxnSpPr>
          <p:nvPr/>
        </p:nvCxnSpPr>
        <p:spPr>
          <a:xfrm>
            <a:off x="6274336" y="2304716"/>
            <a:ext cx="2838687" cy="97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4BFCCC9C-89A6-45E1-A65B-693EB38229D4}"/>
              </a:ext>
            </a:extLst>
          </p:cNvPr>
          <p:cNvCxnSpPr>
            <a:cxnSpLocks/>
          </p:cNvCxnSpPr>
          <p:nvPr/>
        </p:nvCxnSpPr>
        <p:spPr>
          <a:xfrm>
            <a:off x="7603655" y="231113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C57C8C53-ACBD-432C-83B1-948B490BB877}"/>
              </a:ext>
            </a:extLst>
          </p:cNvPr>
          <p:cNvCxnSpPr>
            <a:cxnSpLocks/>
          </p:cNvCxnSpPr>
          <p:nvPr/>
        </p:nvCxnSpPr>
        <p:spPr>
          <a:xfrm>
            <a:off x="7986575" y="231920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12DC5BDE-9A31-4585-BFFA-45B4CDFCC2B8}"/>
              </a:ext>
            </a:extLst>
          </p:cNvPr>
          <p:cNvCxnSpPr>
            <a:cxnSpLocks/>
          </p:cNvCxnSpPr>
          <p:nvPr/>
        </p:nvCxnSpPr>
        <p:spPr>
          <a:xfrm>
            <a:off x="8349055" y="2311130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9311FE2C-807C-4B5E-BD32-9DA70770212B}"/>
              </a:ext>
            </a:extLst>
          </p:cNvPr>
          <p:cNvCxnSpPr>
            <a:cxnSpLocks/>
          </p:cNvCxnSpPr>
          <p:nvPr/>
        </p:nvCxnSpPr>
        <p:spPr>
          <a:xfrm>
            <a:off x="8734142" y="231112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DD18B126-5422-494B-B4FE-3FF34F88565D}"/>
              </a:ext>
            </a:extLst>
          </p:cNvPr>
          <p:cNvCxnSpPr>
            <a:cxnSpLocks/>
          </p:cNvCxnSpPr>
          <p:nvPr/>
        </p:nvCxnSpPr>
        <p:spPr>
          <a:xfrm>
            <a:off x="9113023" y="231920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B0557564-1F2D-4AF3-B022-8A9B1CAB19AA}"/>
                  </a:ext>
                </a:extLst>
              </p:cNvPr>
              <p:cNvSpPr txBox="1"/>
              <p:nvPr/>
            </p:nvSpPr>
            <p:spPr>
              <a:xfrm>
                <a:off x="7328533" y="1969353"/>
                <a:ext cx="844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B0557564-1F2D-4AF3-B022-8A9B1CAB1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533" y="1969353"/>
                <a:ext cx="844782" cy="276999"/>
              </a:xfrm>
              <a:prstGeom prst="rect">
                <a:avLst/>
              </a:prstGeom>
              <a:blipFill>
                <a:blip r:embed="rId4"/>
                <a:stretch>
                  <a:fillRect l="-5755" t="-2222" r="-3597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0911F73C-91FD-4A7C-9951-F9F550431F2B}"/>
              </a:ext>
            </a:extLst>
          </p:cNvPr>
          <p:cNvCxnSpPr>
            <a:cxnSpLocks/>
          </p:cNvCxnSpPr>
          <p:nvPr/>
        </p:nvCxnSpPr>
        <p:spPr>
          <a:xfrm>
            <a:off x="6274336" y="22889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>
            <a:extLst>
              <a:ext uri="{FF2B5EF4-FFF2-40B4-BE49-F238E27FC236}">
                <a16:creationId xmlns:a16="http://schemas.microsoft.com/office/drawing/2014/main" id="{486367C5-53F7-41D7-B81B-F59E991CCD17}"/>
              </a:ext>
            </a:extLst>
          </p:cNvPr>
          <p:cNvCxnSpPr>
            <a:cxnSpLocks/>
          </p:cNvCxnSpPr>
          <p:nvPr/>
        </p:nvCxnSpPr>
        <p:spPr>
          <a:xfrm>
            <a:off x="6616915" y="229699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>
            <a:extLst>
              <a:ext uri="{FF2B5EF4-FFF2-40B4-BE49-F238E27FC236}">
                <a16:creationId xmlns:a16="http://schemas.microsoft.com/office/drawing/2014/main" id="{1CDF02F8-147E-4053-A26C-F49576255ED9}"/>
              </a:ext>
            </a:extLst>
          </p:cNvPr>
          <p:cNvCxnSpPr>
            <a:cxnSpLocks/>
          </p:cNvCxnSpPr>
          <p:nvPr/>
        </p:nvCxnSpPr>
        <p:spPr>
          <a:xfrm>
            <a:off x="6926223" y="229148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>
            <a:extLst>
              <a:ext uri="{FF2B5EF4-FFF2-40B4-BE49-F238E27FC236}">
                <a16:creationId xmlns:a16="http://schemas.microsoft.com/office/drawing/2014/main" id="{6B227919-CF7C-40E9-BE61-221762E2513B}"/>
              </a:ext>
            </a:extLst>
          </p:cNvPr>
          <p:cNvCxnSpPr>
            <a:cxnSpLocks/>
          </p:cNvCxnSpPr>
          <p:nvPr/>
        </p:nvCxnSpPr>
        <p:spPr>
          <a:xfrm>
            <a:off x="7241908" y="228892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143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871</Words>
  <Application>Microsoft Office PowerPoint</Application>
  <PresentationFormat>Widescreen</PresentationFormat>
  <Paragraphs>232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Tema do Office</vt:lpstr>
      <vt:lpstr>Pórticos</vt:lpstr>
      <vt:lpstr>Definição</vt:lpstr>
      <vt:lpstr>Pórticos: Modelos</vt:lpstr>
      <vt:lpstr>Tipos de pórticos metálicos mais comuns</vt:lpstr>
      <vt:lpstr>Tipos de pórticos metálicos mais comuns</vt:lpstr>
      <vt:lpstr>Exercício 01</vt:lpstr>
      <vt:lpstr>Apresentação do PowerPoint</vt:lpstr>
      <vt:lpstr>Apresentação do PowerPoint</vt:lpstr>
      <vt:lpstr>Exercício 02</vt:lpstr>
      <vt:lpstr>Apresentação do PowerPoint</vt:lpstr>
      <vt:lpstr>Apresentação do PowerPoint</vt:lpstr>
      <vt:lpstr>Exercício 03</vt:lpstr>
      <vt:lpstr>Apresentação do PowerPoint</vt:lpstr>
      <vt:lpstr>Apresentação do PowerPoint</vt:lpstr>
      <vt:lpstr>Exercício 04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Talles Mello</dc:creator>
  <cp:lastModifiedBy>Talles Mello</cp:lastModifiedBy>
  <cp:revision>17</cp:revision>
  <dcterms:created xsi:type="dcterms:W3CDTF">2021-10-07T01:14:50Z</dcterms:created>
  <dcterms:modified xsi:type="dcterms:W3CDTF">2021-11-08T23:38:43Z</dcterms:modified>
</cp:coreProperties>
</file>