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3" r:id="rId3"/>
    <p:sldId id="264" r:id="rId4"/>
    <p:sldId id="262" r:id="rId5"/>
    <p:sldId id="265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B1858-3CC8-46F2-A49C-A3DE80B07DE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87293-6CC3-459C-988B-82D7A336B2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08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87293-6CC3-459C-988B-82D7A336B20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59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5882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80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1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25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429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73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1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6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97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12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7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F27F57D-E598-4E2B-AB84-64112F85DC9C}" type="datetimeFigureOut">
              <a:rPr lang="pt-BR" smtClean="0"/>
              <a:t>07/11/2021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53F4594-CC29-4325-B494-769D65E260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41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5.png"/><Relationship Id="rId3" Type="http://schemas.openxmlformats.org/officeDocument/2006/relationships/image" Target="../media/image12.png"/><Relationship Id="rId21" Type="http://schemas.openxmlformats.org/officeDocument/2006/relationships/image" Target="../media/image8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11.png"/><Relationship Id="rId5" Type="http://schemas.openxmlformats.org/officeDocument/2006/relationships/image" Target="../media/image14.png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image" Target="../media/image19.png"/><Relationship Id="rId19" Type="http://schemas.openxmlformats.org/officeDocument/2006/relationships/image" Target="../media/image6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AFB4F-6FFE-46C4-95F7-A594E3688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Deslocamentos (Flecha)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4A43C0-0900-4D21-9067-07E57DCE9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Disponível em: www.tallesmello.com.br</a:t>
            </a:r>
          </a:p>
        </p:txBody>
      </p:sp>
    </p:spTree>
    <p:extLst>
      <p:ext uri="{BB962C8B-B14F-4D97-AF65-F5344CB8AC3E}">
        <p14:creationId xmlns:p14="http://schemas.microsoft.com/office/powerpoint/2010/main" val="14912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1476F-0F29-4792-903E-AD10A5AA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3D8B6-723A-42E8-B313-FCB1D7D3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dirty="0"/>
              <a:t>Deslocamento perpendicular de seção da estrutura construída limitando-se conforme normalização em geral 1/350 do vão.</a:t>
            </a:r>
          </a:p>
        </p:txBody>
      </p:sp>
    </p:spTree>
    <p:extLst>
      <p:ext uri="{BB962C8B-B14F-4D97-AF65-F5344CB8AC3E}">
        <p14:creationId xmlns:p14="http://schemas.microsoft.com/office/powerpoint/2010/main" val="325932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72A4BDE-39DD-47F5-869A-13019ADA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Diminuição de Flecha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05AE78-CD1E-4F3B-98D5-98C7A71D2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Reduzir o vão da viga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B19825-16FF-4010-9673-BE34A503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189732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 flecha obtida em uma viga é diretamente proporcional ao seu vão. Quanto maior o vão de uma viga maior será o seu deslocamento. Para reduzir o vão de uma viga é necessário adicionar mais pilares para apoio da viga.</a:t>
            </a:r>
          </a:p>
          <a:p>
            <a:pPr algn="just"/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96304E1-0DC9-41FB-84C0-143A5A369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just"/>
            <a:r>
              <a:rPr lang="pt-BR" dirty="0"/>
              <a:t>Aumentar as dimensões da seção transversal da viga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A84415B8-CEEB-4753-B477-E05C7CAA07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Os deslocamentos obtidos em uma viga são inversamente proporcionais à sua rigidez, que por sua vez é dependente das dimensões da seção transversal dela. Quanto menores forem as dimensões da seção transversal de uma viga maiores devem ser os seus deslocamentos.</a:t>
            </a:r>
          </a:p>
          <a:p>
            <a:pPr algn="just"/>
            <a:endParaRPr lang="pt-BR" dirty="0"/>
          </a:p>
        </p:txBody>
      </p:sp>
      <p:sp>
        <p:nvSpPr>
          <p:cNvPr id="9" name="Espaço Reservado para Texto 4">
            <a:extLst>
              <a:ext uri="{FF2B5EF4-FFF2-40B4-BE49-F238E27FC236}">
                <a16:creationId xmlns:a16="http://schemas.microsoft.com/office/drawing/2014/main" id="{52EE102B-7356-4A1F-8F7F-281F56361EAA}"/>
              </a:ext>
            </a:extLst>
          </p:cNvPr>
          <p:cNvSpPr txBox="1">
            <a:spLocks/>
          </p:cNvSpPr>
          <p:nvPr/>
        </p:nvSpPr>
        <p:spPr>
          <a:xfrm>
            <a:off x="1261872" y="4302838"/>
            <a:ext cx="448056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000" b="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Adotar um concreto com maior módulo de elasticidade</a:t>
            </a:r>
          </a:p>
        </p:txBody>
      </p:sp>
      <p:sp>
        <p:nvSpPr>
          <p:cNvPr id="10" name="Espaço Reservado para Conteúdo 5">
            <a:extLst>
              <a:ext uri="{FF2B5EF4-FFF2-40B4-BE49-F238E27FC236}">
                <a16:creationId xmlns:a16="http://schemas.microsoft.com/office/drawing/2014/main" id="{E4DF6225-9BEE-44F3-9FCE-3862B968F3B2}"/>
              </a:ext>
            </a:extLst>
          </p:cNvPr>
          <p:cNvSpPr txBox="1">
            <a:spLocks/>
          </p:cNvSpPr>
          <p:nvPr/>
        </p:nvSpPr>
        <p:spPr>
          <a:xfrm>
            <a:off x="1261871" y="5076932"/>
            <a:ext cx="9345169" cy="190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Além da inércia, a rigidez de uma viga é diretamente proporcional ao módulo de elasticidade do concreto utilizado nela. Ao utilizar um concreto com maior módulo de elasticidade os deslocamentos na viga devem reduzir. O módulo de elasticidade depende diretamente do agregado utilizado no concreto, logo, um concreto com agregado do tipo basalto tem módulo de elasticidade maior que um com agregado do tipo arenito. </a:t>
            </a:r>
          </a:p>
        </p:txBody>
      </p:sp>
    </p:spTree>
    <p:extLst>
      <p:ext uri="{BB962C8B-B14F-4D97-AF65-F5344CB8AC3E}">
        <p14:creationId xmlns:p14="http://schemas.microsoft.com/office/powerpoint/2010/main" val="11844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088-313C-47FF-A164-0AEFC337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3" y="141896"/>
            <a:ext cx="8932983" cy="1325563"/>
          </a:xfrm>
        </p:spPr>
        <p:txBody>
          <a:bodyPr/>
          <a:lstStyle/>
          <a:p>
            <a:r>
              <a:rPr lang="pt-BR" dirty="0"/>
              <a:t>Deslocamento em Vigas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6252D25-C925-4123-907D-407B89FF1671}"/>
              </a:ext>
            </a:extLst>
          </p:cNvPr>
          <p:cNvCxnSpPr/>
          <p:nvPr/>
        </p:nvCxnSpPr>
        <p:spPr>
          <a:xfrm>
            <a:off x="3482527" y="2226271"/>
            <a:ext cx="0" cy="4747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22684976-EF6C-4FCD-B030-C60C967772DD}"/>
              </a:ext>
            </a:extLst>
          </p:cNvPr>
          <p:cNvCxnSpPr>
            <a:cxnSpLocks/>
          </p:cNvCxnSpPr>
          <p:nvPr/>
        </p:nvCxnSpPr>
        <p:spPr>
          <a:xfrm flipH="1">
            <a:off x="3482527" y="2155533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A6DAB62-A935-45D8-B049-7E7999D66C2A}"/>
              </a:ext>
            </a:extLst>
          </p:cNvPr>
          <p:cNvCxnSpPr>
            <a:cxnSpLocks/>
          </p:cNvCxnSpPr>
          <p:nvPr/>
        </p:nvCxnSpPr>
        <p:spPr>
          <a:xfrm flipH="1">
            <a:off x="3482527" y="2630318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0C99DBB-AA88-4460-9797-B1BD6A4D03D5}"/>
              </a:ext>
            </a:extLst>
          </p:cNvPr>
          <p:cNvCxnSpPr>
            <a:cxnSpLocks/>
          </p:cNvCxnSpPr>
          <p:nvPr/>
        </p:nvCxnSpPr>
        <p:spPr>
          <a:xfrm flipH="1">
            <a:off x="3482527" y="2505376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250C08CC-8260-48CB-AD3B-2FC9EBE760B6}"/>
              </a:ext>
            </a:extLst>
          </p:cNvPr>
          <p:cNvCxnSpPr>
            <a:cxnSpLocks/>
          </p:cNvCxnSpPr>
          <p:nvPr/>
        </p:nvCxnSpPr>
        <p:spPr>
          <a:xfrm flipH="1">
            <a:off x="3482527" y="2274328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D44CFF3B-791D-4A99-A3E1-D607F2319DC0}"/>
              </a:ext>
            </a:extLst>
          </p:cNvPr>
          <p:cNvCxnSpPr>
            <a:cxnSpLocks/>
          </p:cNvCxnSpPr>
          <p:nvPr/>
        </p:nvCxnSpPr>
        <p:spPr>
          <a:xfrm flipH="1">
            <a:off x="3482527" y="2380435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1F420860-FE6F-4FB0-847C-BC71E13F82D3}"/>
              </a:ext>
            </a:extLst>
          </p:cNvPr>
          <p:cNvCxnSpPr>
            <a:cxnSpLocks/>
          </p:cNvCxnSpPr>
          <p:nvPr/>
        </p:nvCxnSpPr>
        <p:spPr>
          <a:xfrm flipH="1">
            <a:off x="2737419" y="2463296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A389E28-3126-45B4-BED5-32697B496D43}"/>
                  </a:ext>
                </a:extLst>
              </p:cNvPr>
              <p:cNvSpPr txBox="1"/>
              <p:nvPr/>
            </p:nvSpPr>
            <p:spPr>
              <a:xfrm>
                <a:off x="1543875" y="2205724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A389E28-3126-45B4-BED5-32697B496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875" y="2205724"/>
                <a:ext cx="60070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8886692B-DBB9-4769-966C-91F8E00C4F24}"/>
              </a:ext>
            </a:extLst>
          </p:cNvPr>
          <p:cNvCxnSpPr>
            <a:cxnSpLocks/>
          </p:cNvCxnSpPr>
          <p:nvPr/>
        </p:nvCxnSpPr>
        <p:spPr>
          <a:xfrm>
            <a:off x="2309949" y="1598452"/>
            <a:ext cx="0" cy="4425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ECBBCA4-9CCF-4F86-B2D5-0EF65CA221EC}"/>
              </a:ext>
            </a:extLst>
          </p:cNvPr>
          <p:cNvCxnSpPr>
            <a:cxnSpLocks/>
          </p:cNvCxnSpPr>
          <p:nvPr/>
        </p:nvCxnSpPr>
        <p:spPr>
          <a:xfrm flipH="1" flipV="1">
            <a:off x="1314503" y="1598452"/>
            <a:ext cx="4201816" cy="8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7CD48D70-5CAB-4412-BCA4-D7A0B9866F27}"/>
              </a:ext>
            </a:extLst>
          </p:cNvPr>
          <p:cNvCxnSpPr>
            <a:cxnSpLocks/>
          </p:cNvCxnSpPr>
          <p:nvPr/>
        </p:nvCxnSpPr>
        <p:spPr>
          <a:xfrm flipH="1">
            <a:off x="1314503" y="3179602"/>
            <a:ext cx="42018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683139AB-CE78-4640-824E-94DAFBF8E5E9}"/>
              </a:ext>
            </a:extLst>
          </p:cNvPr>
          <p:cNvCxnSpPr>
            <a:cxnSpLocks/>
          </p:cNvCxnSpPr>
          <p:nvPr/>
        </p:nvCxnSpPr>
        <p:spPr>
          <a:xfrm>
            <a:off x="1338399" y="1579402"/>
            <a:ext cx="0" cy="4444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78A5B8B-AA5A-4358-8E52-21498DDD8E11}"/>
              </a:ext>
            </a:extLst>
          </p:cNvPr>
          <p:cNvCxnSpPr>
            <a:cxnSpLocks/>
          </p:cNvCxnSpPr>
          <p:nvPr/>
        </p:nvCxnSpPr>
        <p:spPr>
          <a:xfrm>
            <a:off x="3948249" y="1598452"/>
            <a:ext cx="0" cy="4425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D01A5C5-046D-4D38-9100-AEBD802992EC}"/>
              </a:ext>
            </a:extLst>
          </p:cNvPr>
          <p:cNvCxnSpPr>
            <a:cxnSpLocks/>
          </p:cNvCxnSpPr>
          <p:nvPr/>
        </p:nvCxnSpPr>
        <p:spPr>
          <a:xfrm flipH="1">
            <a:off x="5516319" y="1607261"/>
            <a:ext cx="2" cy="44165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AB0F3DB2-7E39-415E-AD62-1971EBA977B8}"/>
              </a:ext>
            </a:extLst>
          </p:cNvPr>
          <p:cNvCxnSpPr>
            <a:cxnSpLocks/>
          </p:cNvCxnSpPr>
          <p:nvPr/>
        </p:nvCxnSpPr>
        <p:spPr>
          <a:xfrm flipH="1">
            <a:off x="1314502" y="4709110"/>
            <a:ext cx="42018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754C0A31-386E-4311-A790-BAE0BE095454}"/>
              </a:ext>
            </a:extLst>
          </p:cNvPr>
          <p:cNvCxnSpPr>
            <a:cxnSpLocks/>
          </p:cNvCxnSpPr>
          <p:nvPr/>
        </p:nvCxnSpPr>
        <p:spPr>
          <a:xfrm flipH="1">
            <a:off x="1352264" y="6023790"/>
            <a:ext cx="41640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62FAD43-D21C-4ADC-8739-B22DA2D21359}"/>
                  </a:ext>
                </a:extLst>
              </p:cNvPr>
              <p:cNvSpPr txBox="1"/>
              <p:nvPr/>
            </p:nvSpPr>
            <p:spPr>
              <a:xfrm>
                <a:off x="1536763" y="3720756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62FAD43-D21C-4ADC-8739-B22DA2D21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763" y="3720756"/>
                <a:ext cx="60070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95F67A92-5B8E-4130-A7F6-0788ECF5A14C}"/>
                  </a:ext>
                </a:extLst>
              </p:cNvPr>
              <p:cNvSpPr txBox="1"/>
              <p:nvPr/>
            </p:nvSpPr>
            <p:spPr>
              <a:xfrm>
                <a:off x="1551081" y="5149582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95F67A92-5B8E-4130-A7F6-0788ECF5A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081" y="5149582"/>
                <a:ext cx="60070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A2C291D1-C040-48A2-A982-F66531D1E1F6}"/>
              </a:ext>
            </a:extLst>
          </p:cNvPr>
          <p:cNvCxnSpPr/>
          <p:nvPr/>
        </p:nvCxnSpPr>
        <p:spPr>
          <a:xfrm>
            <a:off x="3469440" y="3753371"/>
            <a:ext cx="0" cy="4747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4EC2EA50-7057-48D0-A80D-8D771757DAD2}"/>
              </a:ext>
            </a:extLst>
          </p:cNvPr>
          <p:cNvCxnSpPr>
            <a:cxnSpLocks/>
          </p:cNvCxnSpPr>
          <p:nvPr/>
        </p:nvCxnSpPr>
        <p:spPr>
          <a:xfrm flipH="1">
            <a:off x="3469440" y="3682633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DD1EA72D-EB4F-48E2-9C18-F94B5ED2C6BE}"/>
              </a:ext>
            </a:extLst>
          </p:cNvPr>
          <p:cNvCxnSpPr>
            <a:cxnSpLocks/>
          </p:cNvCxnSpPr>
          <p:nvPr/>
        </p:nvCxnSpPr>
        <p:spPr>
          <a:xfrm flipH="1">
            <a:off x="3469440" y="4157418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9EFCA849-0D8D-4D58-AF33-0A22A6DC60E3}"/>
              </a:ext>
            </a:extLst>
          </p:cNvPr>
          <p:cNvCxnSpPr>
            <a:cxnSpLocks/>
          </p:cNvCxnSpPr>
          <p:nvPr/>
        </p:nvCxnSpPr>
        <p:spPr>
          <a:xfrm flipH="1">
            <a:off x="3469440" y="4032476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55CFF1A1-30ED-49CB-ACA9-4A33CF266BF0}"/>
              </a:ext>
            </a:extLst>
          </p:cNvPr>
          <p:cNvCxnSpPr>
            <a:cxnSpLocks/>
          </p:cNvCxnSpPr>
          <p:nvPr/>
        </p:nvCxnSpPr>
        <p:spPr>
          <a:xfrm flipH="1">
            <a:off x="3469440" y="3801428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8C4CD0EA-A168-44D3-9215-D4A99032B243}"/>
              </a:ext>
            </a:extLst>
          </p:cNvPr>
          <p:cNvCxnSpPr>
            <a:cxnSpLocks/>
          </p:cNvCxnSpPr>
          <p:nvPr/>
        </p:nvCxnSpPr>
        <p:spPr>
          <a:xfrm flipH="1">
            <a:off x="3469440" y="3907535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FAF5C0F0-1777-4888-8EA1-2FC95E79BE27}"/>
              </a:ext>
            </a:extLst>
          </p:cNvPr>
          <p:cNvCxnSpPr>
            <a:cxnSpLocks/>
          </p:cNvCxnSpPr>
          <p:nvPr/>
        </p:nvCxnSpPr>
        <p:spPr>
          <a:xfrm flipH="1">
            <a:off x="2724332" y="3990396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00038D02-866F-4F28-A9E5-846AC61EC935}"/>
              </a:ext>
            </a:extLst>
          </p:cNvPr>
          <p:cNvCxnSpPr/>
          <p:nvPr/>
        </p:nvCxnSpPr>
        <p:spPr>
          <a:xfrm>
            <a:off x="3456350" y="5120880"/>
            <a:ext cx="0" cy="4747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30DD1B9-8A3E-49A0-9796-57447EF0DBAB}"/>
              </a:ext>
            </a:extLst>
          </p:cNvPr>
          <p:cNvCxnSpPr>
            <a:cxnSpLocks/>
          </p:cNvCxnSpPr>
          <p:nvPr/>
        </p:nvCxnSpPr>
        <p:spPr>
          <a:xfrm flipH="1">
            <a:off x="3456350" y="5050142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B8FD524D-281F-4E76-BC4E-D9F7CE1A847B}"/>
              </a:ext>
            </a:extLst>
          </p:cNvPr>
          <p:cNvCxnSpPr>
            <a:cxnSpLocks/>
          </p:cNvCxnSpPr>
          <p:nvPr/>
        </p:nvCxnSpPr>
        <p:spPr>
          <a:xfrm flipH="1">
            <a:off x="3456350" y="5524927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6C245183-AEE9-4635-AFA1-4F886D54FA23}"/>
              </a:ext>
            </a:extLst>
          </p:cNvPr>
          <p:cNvCxnSpPr>
            <a:cxnSpLocks/>
          </p:cNvCxnSpPr>
          <p:nvPr/>
        </p:nvCxnSpPr>
        <p:spPr>
          <a:xfrm flipH="1">
            <a:off x="3456350" y="5399985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CE01DD16-6AFC-44C5-93F0-8FAA4C319262}"/>
              </a:ext>
            </a:extLst>
          </p:cNvPr>
          <p:cNvCxnSpPr>
            <a:cxnSpLocks/>
          </p:cNvCxnSpPr>
          <p:nvPr/>
        </p:nvCxnSpPr>
        <p:spPr>
          <a:xfrm flipH="1">
            <a:off x="3456350" y="5168937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D5C9CB12-71A9-4F89-B0C0-28EDEB96A8F1}"/>
              </a:ext>
            </a:extLst>
          </p:cNvPr>
          <p:cNvCxnSpPr>
            <a:cxnSpLocks/>
          </p:cNvCxnSpPr>
          <p:nvPr/>
        </p:nvCxnSpPr>
        <p:spPr>
          <a:xfrm flipH="1">
            <a:off x="3456350" y="5275044"/>
            <a:ext cx="117338" cy="707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F23A585C-50B1-4822-812B-91FA5BD8E5FE}"/>
              </a:ext>
            </a:extLst>
          </p:cNvPr>
          <p:cNvCxnSpPr>
            <a:cxnSpLocks/>
          </p:cNvCxnSpPr>
          <p:nvPr/>
        </p:nvCxnSpPr>
        <p:spPr>
          <a:xfrm flipH="1">
            <a:off x="2711242" y="5357905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8DEB03EF-1725-4F0F-B6F1-0E09936C7DEB}"/>
              </a:ext>
            </a:extLst>
          </p:cNvPr>
          <p:cNvCxnSpPr/>
          <p:nvPr/>
        </p:nvCxnSpPr>
        <p:spPr>
          <a:xfrm>
            <a:off x="2741434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>
            <a:extLst>
              <a:ext uri="{FF2B5EF4-FFF2-40B4-BE49-F238E27FC236}">
                <a16:creationId xmlns:a16="http://schemas.microsoft.com/office/drawing/2014/main" id="{D27151D1-A3D2-4383-B3BA-22076CA43662}"/>
              </a:ext>
            </a:extLst>
          </p:cNvPr>
          <p:cNvCxnSpPr/>
          <p:nvPr/>
        </p:nvCxnSpPr>
        <p:spPr>
          <a:xfrm>
            <a:off x="2911763" y="222605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7787FA7B-734E-4252-A207-8F3EBA52DD5D}"/>
              </a:ext>
            </a:extLst>
          </p:cNvPr>
          <p:cNvCxnSpPr/>
          <p:nvPr/>
        </p:nvCxnSpPr>
        <p:spPr>
          <a:xfrm>
            <a:off x="3079105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9F1CB320-E701-4444-801A-D4992B406C3D}"/>
              </a:ext>
            </a:extLst>
          </p:cNvPr>
          <p:cNvCxnSpPr/>
          <p:nvPr/>
        </p:nvCxnSpPr>
        <p:spPr>
          <a:xfrm>
            <a:off x="3246446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>
            <a:extLst>
              <a:ext uri="{FF2B5EF4-FFF2-40B4-BE49-F238E27FC236}">
                <a16:creationId xmlns:a16="http://schemas.microsoft.com/office/drawing/2014/main" id="{546B3C5A-67FA-49C1-AF70-1E8FE37ED78F}"/>
              </a:ext>
            </a:extLst>
          </p:cNvPr>
          <p:cNvCxnSpPr/>
          <p:nvPr/>
        </p:nvCxnSpPr>
        <p:spPr>
          <a:xfrm>
            <a:off x="3407809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1B0E9D02-209F-4FFB-8B23-5CD097C73F6D}"/>
              </a:ext>
            </a:extLst>
          </p:cNvPr>
          <p:cNvCxnSpPr/>
          <p:nvPr/>
        </p:nvCxnSpPr>
        <p:spPr>
          <a:xfrm>
            <a:off x="2735457" y="2217986"/>
            <a:ext cx="6723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6B96367F-AC3F-4859-91B8-1BDCC2203C68}"/>
                  </a:ext>
                </a:extLst>
              </p:cNvPr>
              <p:cNvSpPr txBox="1"/>
              <p:nvPr/>
            </p:nvSpPr>
            <p:spPr>
              <a:xfrm>
                <a:off x="3024022" y="2477348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6B96367F-AC3F-4859-91B8-1BDCC2203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022" y="2477348"/>
                <a:ext cx="115416" cy="184666"/>
              </a:xfrm>
              <a:prstGeom prst="rect">
                <a:avLst/>
              </a:prstGeom>
              <a:blipFill>
                <a:blip r:embed="rId6"/>
                <a:stretch>
                  <a:fillRect l="-31579" r="-36842" b="-64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1C185765-310A-4A8F-8052-DAF7862B22DC}"/>
                  </a:ext>
                </a:extLst>
              </p:cNvPr>
              <p:cNvSpPr txBox="1"/>
              <p:nvPr/>
            </p:nvSpPr>
            <p:spPr>
              <a:xfrm>
                <a:off x="3040551" y="2027384"/>
                <a:ext cx="12368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1C185765-310A-4A8F-8052-DAF7862B2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551" y="2027384"/>
                <a:ext cx="123687" cy="184666"/>
              </a:xfrm>
              <a:prstGeom prst="rect">
                <a:avLst/>
              </a:prstGeom>
              <a:blipFill>
                <a:blip r:embed="rId7"/>
                <a:stretch>
                  <a:fillRect l="-30000" r="-30000" b="-2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40D89A88-7D9B-4A69-B7CE-744B356A8474}"/>
                  </a:ext>
                </a:extLst>
              </p:cNvPr>
              <p:cNvSpPr txBox="1"/>
              <p:nvPr/>
            </p:nvSpPr>
            <p:spPr>
              <a:xfrm>
                <a:off x="4372134" y="2038168"/>
                <a:ext cx="786113" cy="605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40D89A88-7D9B-4A69-B7CE-744B356A8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34" y="2038168"/>
                <a:ext cx="786113" cy="6058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ector de Seta Reta 68">
            <a:extLst>
              <a:ext uri="{FF2B5EF4-FFF2-40B4-BE49-F238E27FC236}">
                <a16:creationId xmlns:a16="http://schemas.microsoft.com/office/drawing/2014/main" id="{1004A932-E500-42C5-A7D6-3C885CED9395}"/>
              </a:ext>
            </a:extLst>
          </p:cNvPr>
          <p:cNvCxnSpPr/>
          <p:nvPr/>
        </p:nvCxnSpPr>
        <p:spPr>
          <a:xfrm>
            <a:off x="2739654" y="3721273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0464F772-05D0-4031-94A3-47D3F7387F19}"/>
                  </a:ext>
                </a:extLst>
              </p:cNvPr>
              <p:cNvSpPr txBox="1"/>
              <p:nvPr/>
            </p:nvSpPr>
            <p:spPr>
              <a:xfrm>
                <a:off x="2668405" y="3581844"/>
                <a:ext cx="7399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0464F772-05D0-4031-94A3-47D3F7387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405" y="3581844"/>
                <a:ext cx="73996" cy="184666"/>
              </a:xfrm>
              <a:prstGeom prst="rect">
                <a:avLst/>
              </a:prstGeom>
              <a:blipFill>
                <a:blip r:embed="rId9"/>
                <a:stretch>
                  <a:fillRect l="-75000" r="-10833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E4A8A45D-851F-4DDB-9750-F3FFE03CFCDF}"/>
                  </a:ext>
                </a:extLst>
              </p:cNvPr>
              <p:cNvSpPr txBox="1"/>
              <p:nvPr/>
            </p:nvSpPr>
            <p:spPr>
              <a:xfrm>
                <a:off x="4377954" y="3541508"/>
                <a:ext cx="786113" cy="606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E4A8A45D-851F-4DDB-9750-F3FFE03CF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954" y="3541508"/>
                <a:ext cx="786113" cy="6068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CaixaDeTexto 121">
                <a:extLst>
                  <a:ext uri="{FF2B5EF4-FFF2-40B4-BE49-F238E27FC236}">
                    <a16:creationId xmlns:a16="http://schemas.microsoft.com/office/drawing/2014/main" id="{EADA98F2-8A68-4C69-B4D1-3B8BB2E246A2}"/>
                  </a:ext>
                </a:extLst>
              </p:cNvPr>
              <p:cNvSpPr txBox="1"/>
              <p:nvPr/>
            </p:nvSpPr>
            <p:spPr>
              <a:xfrm>
                <a:off x="3058546" y="3996853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2" name="CaixaDeTexto 121">
                <a:extLst>
                  <a:ext uri="{FF2B5EF4-FFF2-40B4-BE49-F238E27FC236}">
                    <a16:creationId xmlns:a16="http://schemas.microsoft.com/office/drawing/2014/main" id="{EADA98F2-8A68-4C69-B4D1-3B8BB2E24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46" y="3996853"/>
                <a:ext cx="115416" cy="184666"/>
              </a:xfrm>
              <a:prstGeom prst="rect">
                <a:avLst/>
              </a:prstGeom>
              <a:blipFill>
                <a:blip r:embed="rId11"/>
                <a:stretch>
                  <a:fillRect l="-36842" r="-3157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Conector de Seta Reta 122">
            <a:extLst>
              <a:ext uri="{FF2B5EF4-FFF2-40B4-BE49-F238E27FC236}">
                <a16:creationId xmlns:a16="http://schemas.microsoft.com/office/drawing/2014/main" id="{DCDC29A2-E431-4969-8557-BB258EEF1502}"/>
              </a:ext>
            </a:extLst>
          </p:cNvPr>
          <p:cNvCxnSpPr/>
          <p:nvPr/>
        </p:nvCxnSpPr>
        <p:spPr>
          <a:xfrm>
            <a:off x="3350157" y="5114734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de Seta Reta 123">
            <a:extLst>
              <a:ext uri="{FF2B5EF4-FFF2-40B4-BE49-F238E27FC236}">
                <a16:creationId xmlns:a16="http://schemas.microsoft.com/office/drawing/2014/main" id="{27D8E831-7A19-482E-B951-BF869C816BC0}"/>
              </a:ext>
            </a:extLst>
          </p:cNvPr>
          <p:cNvCxnSpPr>
            <a:cxnSpLocks/>
          </p:cNvCxnSpPr>
          <p:nvPr/>
        </p:nvCxnSpPr>
        <p:spPr>
          <a:xfrm>
            <a:off x="2953878" y="5246124"/>
            <a:ext cx="0" cy="10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id="{5A9AD209-F81B-434E-8C8B-7B0D3212AF5A}"/>
              </a:ext>
            </a:extLst>
          </p:cNvPr>
          <p:cNvCxnSpPr>
            <a:cxnSpLocks/>
          </p:cNvCxnSpPr>
          <p:nvPr/>
        </p:nvCxnSpPr>
        <p:spPr>
          <a:xfrm>
            <a:off x="3140023" y="5184334"/>
            <a:ext cx="0" cy="1614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F510E7DD-4312-4D22-B329-FA5143EBE851}"/>
              </a:ext>
            </a:extLst>
          </p:cNvPr>
          <p:cNvCxnSpPr>
            <a:cxnSpLocks/>
          </p:cNvCxnSpPr>
          <p:nvPr/>
        </p:nvCxnSpPr>
        <p:spPr>
          <a:xfrm flipV="1">
            <a:off x="2711242" y="5114734"/>
            <a:ext cx="638915" cy="21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CaixaDeTexto 140">
                <a:extLst>
                  <a:ext uri="{FF2B5EF4-FFF2-40B4-BE49-F238E27FC236}">
                    <a16:creationId xmlns:a16="http://schemas.microsoft.com/office/drawing/2014/main" id="{FEE57227-EF26-4D51-B2DC-6E0F4928A969}"/>
                  </a:ext>
                </a:extLst>
              </p:cNvPr>
              <p:cNvSpPr txBox="1"/>
              <p:nvPr/>
            </p:nvSpPr>
            <p:spPr>
              <a:xfrm>
                <a:off x="4306322" y="5022009"/>
                <a:ext cx="948016" cy="60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41" name="CaixaDeTexto 140">
                <a:extLst>
                  <a:ext uri="{FF2B5EF4-FFF2-40B4-BE49-F238E27FC236}">
                    <a16:creationId xmlns:a16="http://schemas.microsoft.com/office/drawing/2014/main" id="{FEE57227-EF26-4D51-B2DC-6E0F4928A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22" y="5022009"/>
                <a:ext cx="948016" cy="6055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CaixaDeTexto 141">
                <a:extLst>
                  <a:ext uri="{FF2B5EF4-FFF2-40B4-BE49-F238E27FC236}">
                    <a16:creationId xmlns:a16="http://schemas.microsoft.com/office/drawing/2014/main" id="{CF56968B-D96E-4B23-996F-3E3CD200DB57}"/>
                  </a:ext>
                </a:extLst>
              </p:cNvPr>
              <p:cNvSpPr txBox="1"/>
              <p:nvPr/>
            </p:nvSpPr>
            <p:spPr>
              <a:xfrm>
                <a:off x="3039178" y="5390959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2" name="CaixaDeTexto 141">
                <a:extLst>
                  <a:ext uri="{FF2B5EF4-FFF2-40B4-BE49-F238E27FC236}">
                    <a16:creationId xmlns:a16="http://schemas.microsoft.com/office/drawing/2014/main" id="{CF56968B-D96E-4B23-996F-3E3CD200D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178" y="5390959"/>
                <a:ext cx="115416" cy="184666"/>
              </a:xfrm>
              <a:prstGeom prst="rect">
                <a:avLst/>
              </a:prstGeom>
              <a:blipFill>
                <a:blip r:embed="rId13"/>
                <a:stretch>
                  <a:fillRect l="-38889" r="-38889" b="-64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id="{46A51180-715A-4EF8-A7BF-4A633FAD0850}"/>
              </a:ext>
            </a:extLst>
          </p:cNvPr>
          <p:cNvCxnSpPr>
            <a:cxnSpLocks/>
          </p:cNvCxnSpPr>
          <p:nvPr/>
        </p:nvCxnSpPr>
        <p:spPr>
          <a:xfrm flipH="1">
            <a:off x="7574079" y="2686852"/>
            <a:ext cx="187792" cy="8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>
            <a:extLst>
              <a:ext uri="{FF2B5EF4-FFF2-40B4-BE49-F238E27FC236}">
                <a16:creationId xmlns:a16="http://schemas.microsoft.com/office/drawing/2014/main" id="{A70AAC90-988B-4CA9-BD78-2B23B96489EB}"/>
              </a:ext>
            </a:extLst>
          </p:cNvPr>
          <p:cNvCxnSpPr>
            <a:cxnSpLocks/>
          </p:cNvCxnSpPr>
          <p:nvPr/>
        </p:nvCxnSpPr>
        <p:spPr>
          <a:xfrm flipH="1">
            <a:off x="7560987" y="2692252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>
            <a:extLst>
              <a:ext uri="{FF2B5EF4-FFF2-40B4-BE49-F238E27FC236}">
                <a16:creationId xmlns:a16="http://schemas.microsoft.com/office/drawing/2014/main" id="{7797897C-91ED-41E2-B860-6014F1CE96B5}"/>
              </a:ext>
            </a:extLst>
          </p:cNvPr>
          <p:cNvCxnSpPr>
            <a:cxnSpLocks/>
          </p:cNvCxnSpPr>
          <p:nvPr/>
        </p:nvCxnSpPr>
        <p:spPr>
          <a:xfrm flipH="1">
            <a:off x="7668613" y="2463296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CaixaDeTexto 154">
                <a:extLst>
                  <a:ext uri="{FF2B5EF4-FFF2-40B4-BE49-F238E27FC236}">
                    <a16:creationId xmlns:a16="http://schemas.microsoft.com/office/drawing/2014/main" id="{AF4986F6-D1D6-4CC9-8CAB-D45770BED1C2}"/>
                  </a:ext>
                </a:extLst>
              </p:cNvPr>
              <p:cNvSpPr txBox="1"/>
              <p:nvPr/>
            </p:nvSpPr>
            <p:spPr>
              <a:xfrm>
                <a:off x="6475069" y="2205724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5" name="CaixaDeTexto 154">
                <a:extLst>
                  <a:ext uri="{FF2B5EF4-FFF2-40B4-BE49-F238E27FC236}">
                    <a16:creationId xmlns:a16="http://schemas.microsoft.com/office/drawing/2014/main" id="{AF4986F6-D1D6-4CC9-8CAB-D45770BE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069" y="2205724"/>
                <a:ext cx="600705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1869F5F8-E1CE-4C62-B622-2057D75AB628}"/>
              </a:ext>
            </a:extLst>
          </p:cNvPr>
          <p:cNvCxnSpPr>
            <a:cxnSpLocks/>
          </p:cNvCxnSpPr>
          <p:nvPr/>
        </p:nvCxnSpPr>
        <p:spPr>
          <a:xfrm>
            <a:off x="7241143" y="1598452"/>
            <a:ext cx="0" cy="4425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CA45F552-E8B9-4501-97AC-65B213A7A76F}"/>
              </a:ext>
            </a:extLst>
          </p:cNvPr>
          <p:cNvCxnSpPr>
            <a:cxnSpLocks/>
          </p:cNvCxnSpPr>
          <p:nvPr/>
        </p:nvCxnSpPr>
        <p:spPr>
          <a:xfrm flipH="1" flipV="1">
            <a:off x="6245697" y="1598452"/>
            <a:ext cx="4201816" cy="8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>
            <a:extLst>
              <a:ext uri="{FF2B5EF4-FFF2-40B4-BE49-F238E27FC236}">
                <a16:creationId xmlns:a16="http://schemas.microsoft.com/office/drawing/2014/main" id="{65F5729D-A0E4-4B02-A6B5-FF3D87DD2D5C}"/>
              </a:ext>
            </a:extLst>
          </p:cNvPr>
          <p:cNvCxnSpPr>
            <a:cxnSpLocks/>
          </p:cNvCxnSpPr>
          <p:nvPr/>
        </p:nvCxnSpPr>
        <p:spPr>
          <a:xfrm flipH="1">
            <a:off x="6245697" y="3179602"/>
            <a:ext cx="42018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>
            <a:extLst>
              <a:ext uri="{FF2B5EF4-FFF2-40B4-BE49-F238E27FC236}">
                <a16:creationId xmlns:a16="http://schemas.microsoft.com/office/drawing/2014/main" id="{D26AC08E-FFCA-4224-A007-F35BBA1D6EFF}"/>
              </a:ext>
            </a:extLst>
          </p:cNvPr>
          <p:cNvCxnSpPr>
            <a:cxnSpLocks/>
          </p:cNvCxnSpPr>
          <p:nvPr/>
        </p:nvCxnSpPr>
        <p:spPr>
          <a:xfrm>
            <a:off x="6269593" y="1579402"/>
            <a:ext cx="0" cy="4444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>
            <a:extLst>
              <a:ext uri="{FF2B5EF4-FFF2-40B4-BE49-F238E27FC236}">
                <a16:creationId xmlns:a16="http://schemas.microsoft.com/office/drawing/2014/main" id="{276A5E9B-4415-4187-9145-E25B68A20C5A}"/>
              </a:ext>
            </a:extLst>
          </p:cNvPr>
          <p:cNvCxnSpPr>
            <a:cxnSpLocks/>
          </p:cNvCxnSpPr>
          <p:nvPr/>
        </p:nvCxnSpPr>
        <p:spPr>
          <a:xfrm>
            <a:off x="8879443" y="1598452"/>
            <a:ext cx="0" cy="4425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AECE8B24-3D1D-4755-BF1B-78E64BA9FACC}"/>
              </a:ext>
            </a:extLst>
          </p:cNvPr>
          <p:cNvCxnSpPr>
            <a:cxnSpLocks/>
          </p:cNvCxnSpPr>
          <p:nvPr/>
        </p:nvCxnSpPr>
        <p:spPr>
          <a:xfrm flipH="1">
            <a:off x="10447513" y="1607261"/>
            <a:ext cx="2" cy="44165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to 161">
            <a:extLst>
              <a:ext uri="{FF2B5EF4-FFF2-40B4-BE49-F238E27FC236}">
                <a16:creationId xmlns:a16="http://schemas.microsoft.com/office/drawing/2014/main" id="{55935A77-CAD9-4E7E-A685-CB95399761CB}"/>
              </a:ext>
            </a:extLst>
          </p:cNvPr>
          <p:cNvCxnSpPr>
            <a:cxnSpLocks/>
          </p:cNvCxnSpPr>
          <p:nvPr/>
        </p:nvCxnSpPr>
        <p:spPr>
          <a:xfrm flipH="1">
            <a:off x="6245696" y="4709110"/>
            <a:ext cx="42018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>
            <a:extLst>
              <a:ext uri="{FF2B5EF4-FFF2-40B4-BE49-F238E27FC236}">
                <a16:creationId xmlns:a16="http://schemas.microsoft.com/office/drawing/2014/main" id="{D60C709E-7F85-4CA8-B222-2BB9C51BDBA6}"/>
              </a:ext>
            </a:extLst>
          </p:cNvPr>
          <p:cNvCxnSpPr>
            <a:cxnSpLocks/>
          </p:cNvCxnSpPr>
          <p:nvPr/>
        </p:nvCxnSpPr>
        <p:spPr>
          <a:xfrm flipH="1">
            <a:off x="6283458" y="6023790"/>
            <a:ext cx="41640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CaixaDeTexto 163">
                <a:extLst>
                  <a:ext uri="{FF2B5EF4-FFF2-40B4-BE49-F238E27FC236}">
                    <a16:creationId xmlns:a16="http://schemas.microsoft.com/office/drawing/2014/main" id="{2FA72ED7-3EC1-4BD6-80B6-58D38815B48E}"/>
                  </a:ext>
                </a:extLst>
              </p:cNvPr>
              <p:cNvSpPr txBox="1"/>
              <p:nvPr/>
            </p:nvSpPr>
            <p:spPr>
              <a:xfrm>
                <a:off x="6467957" y="3720756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4" name="CaixaDeTexto 163">
                <a:extLst>
                  <a:ext uri="{FF2B5EF4-FFF2-40B4-BE49-F238E27FC236}">
                    <a16:creationId xmlns:a16="http://schemas.microsoft.com/office/drawing/2014/main" id="{2FA72ED7-3EC1-4BD6-80B6-58D38815B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957" y="3720756"/>
                <a:ext cx="600705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CaixaDeTexto 164">
                <a:extLst>
                  <a:ext uri="{FF2B5EF4-FFF2-40B4-BE49-F238E27FC236}">
                    <a16:creationId xmlns:a16="http://schemas.microsoft.com/office/drawing/2014/main" id="{FA14A5B0-B711-4EA3-8986-E78CD7E0546E}"/>
                  </a:ext>
                </a:extLst>
              </p:cNvPr>
              <p:cNvSpPr txBox="1"/>
              <p:nvPr/>
            </p:nvSpPr>
            <p:spPr>
              <a:xfrm>
                <a:off x="6482275" y="5149582"/>
                <a:ext cx="6007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5" name="CaixaDeTexto 164">
                <a:extLst>
                  <a:ext uri="{FF2B5EF4-FFF2-40B4-BE49-F238E27FC236}">
                    <a16:creationId xmlns:a16="http://schemas.microsoft.com/office/drawing/2014/main" id="{FA14A5B0-B711-4EA3-8986-E78CD7E05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275" y="5149582"/>
                <a:ext cx="600705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id="{02BDE7C8-7B72-4A6B-BB53-D2A78ADA1A17}"/>
              </a:ext>
            </a:extLst>
          </p:cNvPr>
          <p:cNvCxnSpPr>
            <a:cxnSpLocks/>
          </p:cNvCxnSpPr>
          <p:nvPr/>
        </p:nvCxnSpPr>
        <p:spPr>
          <a:xfrm flipH="1">
            <a:off x="7655526" y="3990396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de Seta Reta 179">
            <a:extLst>
              <a:ext uri="{FF2B5EF4-FFF2-40B4-BE49-F238E27FC236}">
                <a16:creationId xmlns:a16="http://schemas.microsoft.com/office/drawing/2014/main" id="{F6ABF138-9752-419A-A5B4-6CEFBF216559}"/>
              </a:ext>
            </a:extLst>
          </p:cNvPr>
          <p:cNvCxnSpPr/>
          <p:nvPr/>
        </p:nvCxnSpPr>
        <p:spPr>
          <a:xfrm>
            <a:off x="7702124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de Seta Reta 180">
            <a:extLst>
              <a:ext uri="{FF2B5EF4-FFF2-40B4-BE49-F238E27FC236}">
                <a16:creationId xmlns:a16="http://schemas.microsoft.com/office/drawing/2014/main" id="{421A67B9-AD7F-4676-9E08-4DEF0A42BA1B}"/>
              </a:ext>
            </a:extLst>
          </p:cNvPr>
          <p:cNvCxnSpPr/>
          <p:nvPr/>
        </p:nvCxnSpPr>
        <p:spPr>
          <a:xfrm>
            <a:off x="7872453" y="222605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de Seta Reta 181">
            <a:extLst>
              <a:ext uri="{FF2B5EF4-FFF2-40B4-BE49-F238E27FC236}">
                <a16:creationId xmlns:a16="http://schemas.microsoft.com/office/drawing/2014/main" id="{AB5A3033-A908-4CA3-86A8-6A02C6E5B4D8}"/>
              </a:ext>
            </a:extLst>
          </p:cNvPr>
          <p:cNvCxnSpPr/>
          <p:nvPr/>
        </p:nvCxnSpPr>
        <p:spPr>
          <a:xfrm>
            <a:off x="8039795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>
            <a:extLst>
              <a:ext uri="{FF2B5EF4-FFF2-40B4-BE49-F238E27FC236}">
                <a16:creationId xmlns:a16="http://schemas.microsoft.com/office/drawing/2014/main" id="{589667CF-350C-4014-8D1F-23A2517BFD28}"/>
              </a:ext>
            </a:extLst>
          </p:cNvPr>
          <p:cNvCxnSpPr/>
          <p:nvPr/>
        </p:nvCxnSpPr>
        <p:spPr>
          <a:xfrm>
            <a:off x="8207136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de Seta Reta 183">
            <a:extLst>
              <a:ext uri="{FF2B5EF4-FFF2-40B4-BE49-F238E27FC236}">
                <a16:creationId xmlns:a16="http://schemas.microsoft.com/office/drawing/2014/main" id="{F25D6850-1B4C-4DB4-AECE-6CD0D5F9E909}"/>
              </a:ext>
            </a:extLst>
          </p:cNvPr>
          <p:cNvCxnSpPr/>
          <p:nvPr/>
        </p:nvCxnSpPr>
        <p:spPr>
          <a:xfrm>
            <a:off x="8368499" y="2220125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to 184">
            <a:extLst>
              <a:ext uri="{FF2B5EF4-FFF2-40B4-BE49-F238E27FC236}">
                <a16:creationId xmlns:a16="http://schemas.microsoft.com/office/drawing/2014/main" id="{DAA27CB3-AD2C-451D-87BD-62FCE298EDA4}"/>
              </a:ext>
            </a:extLst>
          </p:cNvPr>
          <p:cNvCxnSpPr/>
          <p:nvPr/>
        </p:nvCxnSpPr>
        <p:spPr>
          <a:xfrm>
            <a:off x="7696147" y="2217986"/>
            <a:ext cx="6723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6" name="CaixaDeTexto 185">
                <a:extLst>
                  <a:ext uri="{FF2B5EF4-FFF2-40B4-BE49-F238E27FC236}">
                    <a16:creationId xmlns:a16="http://schemas.microsoft.com/office/drawing/2014/main" id="{8A17883A-15A7-4C8F-8BDE-B9A683B4C7DE}"/>
                  </a:ext>
                </a:extLst>
              </p:cNvPr>
              <p:cNvSpPr txBox="1"/>
              <p:nvPr/>
            </p:nvSpPr>
            <p:spPr>
              <a:xfrm>
                <a:off x="7955216" y="2477348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6" name="CaixaDeTexto 185">
                <a:extLst>
                  <a:ext uri="{FF2B5EF4-FFF2-40B4-BE49-F238E27FC236}">
                    <a16:creationId xmlns:a16="http://schemas.microsoft.com/office/drawing/2014/main" id="{8A17883A-15A7-4C8F-8BDE-B9A683B4C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16" y="2477348"/>
                <a:ext cx="115416" cy="184666"/>
              </a:xfrm>
              <a:prstGeom prst="rect">
                <a:avLst/>
              </a:prstGeom>
              <a:blipFill>
                <a:blip r:embed="rId17"/>
                <a:stretch>
                  <a:fillRect l="-36842" r="-31579" b="-96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7" name="CaixaDeTexto 186">
                <a:extLst>
                  <a:ext uri="{FF2B5EF4-FFF2-40B4-BE49-F238E27FC236}">
                    <a16:creationId xmlns:a16="http://schemas.microsoft.com/office/drawing/2014/main" id="{7F97C126-29EF-4E45-A051-8B731FCBAEB8}"/>
                  </a:ext>
                </a:extLst>
              </p:cNvPr>
              <p:cNvSpPr txBox="1"/>
              <p:nvPr/>
            </p:nvSpPr>
            <p:spPr>
              <a:xfrm>
                <a:off x="8001241" y="2027384"/>
                <a:ext cx="12368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7" name="CaixaDeTexto 186">
                <a:extLst>
                  <a:ext uri="{FF2B5EF4-FFF2-40B4-BE49-F238E27FC236}">
                    <a16:creationId xmlns:a16="http://schemas.microsoft.com/office/drawing/2014/main" id="{7F97C126-29EF-4E45-A051-8B731FCBA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241" y="2027384"/>
                <a:ext cx="123687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8" name="CaixaDeTexto 187">
                <a:extLst>
                  <a:ext uri="{FF2B5EF4-FFF2-40B4-BE49-F238E27FC236}">
                    <a16:creationId xmlns:a16="http://schemas.microsoft.com/office/drawing/2014/main" id="{081F20F4-BCF2-4A35-844E-2B8E2DBA7C41}"/>
                  </a:ext>
                </a:extLst>
              </p:cNvPr>
              <p:cNvSpPr txBox="1"/>
              <p:nvPr/>
            </p:nvSpPr>
            <p:spPr>
              <a:xfrm>
                <a:off x="9082827" y="2051663"/>
                <a:ext cx="1109919" cy="605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384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>
          <p:sp>
            <p:nvSpPr>
              <p:cNvPr id="188" name="CaixaDeTexto 187">
                <a:extLst>
                  <a:ext uri="{FF2B5EF4-FFF2-40B4-BE49-F238E27FC236}">
                    <a16:creationId xmlns:a16="http://schemas.microsoft.com/office/drawing/2014/main" id="{081F20F4-BCF2-4A35-844E-2B8E2DBA7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827" y="2051663"/>
                <a:ext cx="1109919" cy="6058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9" name="Conector de Seta Reta 188">
            <a:extLst>
              <a:ext uri="{FF2B5EF4-FFF2-40B4-BE49-F238E27FC236}">
                <a16:creationId xmlns:a16="http://schemas.microsoft.com/office/drawing/2014/main" id="{C451093A-323A-4105-9520-ED9F836F9532}"/>
              </a:ext>
            </a:extLst>
          </p:cNvPr>
          <p:cNvCxnSpPr/>
          <p:nvPr/>
        </p:nvCxnSpPr>
        <p:spPr>
          <a:xfrm>
            <a:off x="8015431" y="3729881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0" name="CaixaDeTexto 189">
                <a:extLst>
                  <a:ext uri="{FF2B5EF4-FFF2-40B4-BE49-F238E27FC236}">
                    <a16:creationId xmlns:a16="http://schemas.microsoft.com/office/drawing/2014/main" id="{49D21D8B-76F9-4860-89D8-E2E83D589640}"/>
                  </a:ext>
                </a:extLst>
              </p:cNvPr>
              <p:cNvSpPr txBox="1"/>
              <p:nvPr/>
            </p:nvSpPr>
            <p:spPr>
              <a:xfrm>
                <a:off x="7944182" y="3590452"/>
                <a:ext cx="7399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0" name="CaixaDeTexto 189">
                <a:extLst>
                  <a:ext uri="{FF2B5EF4-FFF2-40B4-BE49-F238E27FC236}">
                    <a16:creationId xmlns:a16="http://schemas.microsoft.com/office/drawing/2014/main" id="{49D21D8B-76F9-4860-89D8-E2E83D589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182" y="3590452"/>
                <a:ext cx="73996" cy="184666"/>
              </a:xfrm>
              <a:prstGeom prst="rect">
                <a:avLst/>
              </a:prstGeom>
              <a:blipFill>
                <a:blip r:embed="rId20"/>
                <a:stretch>
                  <a:fillRect l="-75000" r="-108333" b="-1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1" name="CaixaDeTexto 190">
                <a:extLst>
                  <a:ext uri="{FF2B5EF4-FFF2-40B4-BE49-F238E27FC236}">
                    <a16:creationId xmlns:a16="http://schemas.microsoft.com/office/drawing/2014/main" id="{964E829F-E21E-488A-B954-1392EE97D141}"/>
                  </a:ext>
                </a:extLst>
              </p:cNvPr>
              <p:cNvSpPr txBox="1"/>
              <p:nvPr/>
            </p:nvSpPr>
            <p:spPr>
              <a:xfrm>
                <a:off x="9309148" y="3541508"/>
                <a:ext cx="948016" cy="60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>
          <p:sp>
            <p:nvSpPr>
              <p:cNvPr id="191" name="CaixaDeTexto 190">
                <a:extLst>
                  <a:ext uri="{FF2B5EF4-FFF2-40B4-BE49-F238E27FC236}">
                    <a16:creationId xmlns:a16="http://schemas.microsoft.com/office/drawing/2014/main" id="{964E829F-E21E-488A-B954-1392EE97D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148" y="3541508"/>
                <a:ext cx="948016" cy="60766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2" name="CaixaDeTexto 191">
                <a:extLst>
                  <a:ext uri="{FF2B5EF4-FFF2-40B4-BE49-F238E27FC236}">
                    <a16:creationId xmlns:a16="http://schemas.microsoft.com/office/drawing/2014/main" id="{282A7399-D721-4CBE-9FC1-E9EFABB8B3C8}"/>
                  </a:ext>
                </a:extLst>
              </p:cNvPr>
              <p:cNvSpPr txBox="1"/>
              <p:nvPr/>
            </p:nvSpPr>
            <p:spPr>
              <a:xfrm>
                <a:off x="7806489" y="4014099"/>
                <a:ext cx="120225" cy="349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r>
                            <a:rPr lang="pt-BR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2" name="CaixaDeTexto 191">
                <a:extLst>
                  <a:ext uri="{FF2B5EF4-FFF2-40B4-BE49-F238E27FC236}">
                    <a16:creationId xmlns:a16="http://schemas.microsoft.com/office/drawing/2014/main" id="{282A7399-D721-4CBE-9FC1-E9EFABB8B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489" y="4014099"/>
                <a:ext cx="120225" cy="349006"/>
              </a:xfrm>
              <a:prstGeom prst="rect">
                <a:avLst/>
              </a:prstGeom>
              <a:blipFill>
                <a:blip r:embed="rId22"/>
                <a:stretch>
                  <a:fillRect l="-36842" t="-3448" r="-36842" b="-137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7" name="CaixaDeTexto 196">
                <a:extLst>
                  <a:ext uri="{FF2B5EF4-FFF2-40B4-BE49-F238E27FC236}">
                    <a16:creationId xmlns:a16="http://schemas.microsoft.com/office/drawing/2014/main" id="{414D760E-7091-41BF-A125-66A45663DCA5}"/>
                  </a:ext>
                </a:extLst>
              </p:cNvPr>
              <p:cNvSpPr txBox="1"/>
              <p:nvPr/>
            </p:nvSpPr>
            <p:spPr>
              <a:xfrm>
                <a:off x="9237516" y="5022009"/>
                <a:ext cx="1109919" cy="60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120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>
          <p:sp>
            <p:nvSpPr>
              <p:cNvPr id="197" name="CaixaDeTexto 196">
                <a:extLst>
                  <a:ext uri="{FF2B5EF4-FFF2-40B4-BE49-F238E27FC236}">
                    <a16:creationId xmlns:a16="http://schemas.microsoft.com/office/drawing/2014/main" id="{414D760E-7091-41BF-A125-66A45663D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516" y="5022009"/>
                <a:ext cx="1109919" cy="60555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Triângulo isósceles 198">
            <a:extLst>
              <a:ext uri="{FF2B5EF4-FFF2-40B4-BE49-F238E27FC236}">
                <a16:creationId xmlns:a16="http://schemas.microsoft.com/office/drawing/2014/main" id="{6474D5FA-D5A5-46B3-8CC3-6C218276200C}"/>
              </a:ext>
            </a:extLst>
          </p:cNvPr>
          <p:cNvSpPr/>
          <p:nvPr/>
        </p:nvSpPr>
        <p:spPr>
          <a:xfrm>
            <a:off x="7579887" y="2459351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0" name="Triângulo isósceles 199">
            <a:extLst>
              <a:ext uri="{FF2B5EF4-FFF2-40B4-BE49-F238E27FC236}">
                <a16:creationId xmlns:a16="http://schemas.microsoft.com/office/drawing/2014/main" id="{0F8966A9-9A48-4953-AE12-3F719647CEB1}"/>
              </a:ext>
            </a:extLst>
          </p:cNvPr>
          <p:cNvSpPr/>
          <p:nvPr/>
        </p:nvSpPr>
        <p:spPr>
          <a:xfrm>
            <a:off x="8312532" y="2477349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6" name="Conector reto 205">
            <a:extLst>
              <a:ext uri="{FF2B5EF4-FFF2-40B4-BE49-F238E27FC236}">
                <a16:creationId xmlns:a16="http://schemas.microsoft.com/office/drawing/2014/main" id="{C6FE1C57-FE92-4BF8-B191-FAA3C9074D2B}"/>
              </a:ext>
            </a:extLst>
          </p:cNvPr>
          <p:cNvCxnSpPr>
            <a:cxnSpLocks/>
          </p:cNvCxnSpPr>
          <p:nvPr/>
        </p:nvCxnSpPr>
        <p:spPr>
          <a:xfrm flipH="1">
            <a:off x="7616621" y="2692251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to 206">
            <a:extLst>
              <a:ext uri="{FF2B5EF4-FFF2-40B4-BE49-F238E27FC236}">
                <a16:creationId xmlns:a16="http://schemas.microsoft.com/office/drawing/2014/main" id="{B8D584BF-76D3-46BD-B546-1AA94CA32B29}"/>
              </a:ext>
            </a:extLst>
          </p:cNvPr>
          <p:cNvCxnSpPr>
            <a:cxnSpLocks/>
          </p:cNvCxnSpPr>
          <p:nvPr/>
        </p:nvCxnSpPr>
        <p:spPr>
          <a:xfrm flipH="1">
            <a:off x="7672048" y="2695140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to 207">
            <a:extLst>
              <a:ext uri="{FF2B5EF4-FFF2-40B4-BE49-F238E27FC236}">
                <a16:creationId xmlns:a16="http://schemas.microsoft.com/office/drawing/2014/main" id="{83FAC4DF-6D3A-4C6A-A733-70A43077D1BB}"/>
              </a:ext>
            </a:extLst>
          </p:cNvPr>
          <p:cNvCxnSpPr>
            <a:cxnSpLocks/>
          </p:cNvCxnSpPr>
          <p:nvPr/>
        </p:nvCxnSpPr>
        <p:spPr>
          <a:xfrm flipH="1">
            <a:off x="7730573" y="2694330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to 208">
            <a:extLst>
              <a:ext uri="{FF2B5EF4-FFF2-40B4-BE49-F238E27FC236}">
                <a16:creationId xmlns:a16="http://schemas.microsoft.com/office/drawing/2014/main" id="{2865C342-0A43-4170-A593-347268D785C7}"/>
              </a:ext>
            </a:extLst>
          </p:cNvPr>
          <p:cNvCxnSpPr>
            <a:cxnSpLocks/>
          </p:cNvCxnSpPr>
          <p:nvPr/>
        </p:nvCxnSpPr>
        <p:spPr>
          <a:xfrm flipH="1">
            <a:off x="8299347" y="2658506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to 209">
            <a:extLst>
              <a:ext uri="{FF2B5EF4-FFF2-40B4-BE49-F238E27FC236}">
                <a16:creationId xmlns:a16="http://schemas.microsoft.com/office/drawing/2014/main" id="{BE5383EC-0DF2-40D9-B5AD-FA75E95CE441}"/>
              </a:ext>
            </a:extLst>
          </p:cNvPr>
          <p:cNvCxnSpPr>
            <a:cxnSpLocks/>
          </p:cNvCxnSpPr>
          <p:nvPr/>
        </p:nvCxnSpPr>
        <p:spPr>
          <a:xfrm flipH="1">
            <a:off x="8354981" y="2658505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to 210">
            <a:extLst>
              <a:ext uri="{FF2B5EF4-FFF2-40B4-BE49-F238E27FC236}">
                <a16:creationId xmlns:a16="http://schemas.microsoft.com/office/drawing/2014/main" id="{8C7A6704-B22C-473C-9992-593B3EC9A4E1}"/>
              </a:ext>
            </a:extLst>
          </p:cNvPr>
          <p:cNvCxnSpPr>
            <a:cxnSpLocks/>
          </p:cNvCxnSpPr>
          <p:nvPr/>
        </p:nvCxnSpPr>
        <p:spPr>
          <a:xfrm flipH="1">
            <a:off x="8410408" y="2661394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to 211">
            <a:extLst>
              <a:ext uri="{FF2B5EF4-FFF2-40B4-BE49-F238E27FC236}">
                <a16:creationId xmlns:a16="http://schemas.microsoft.com/office/drawing/2014/main" id="{7B5CE454-09E2-4121-9102-8661F21A8549}"/>
              </a:ext>
            </a:extLst>
          </p:cNvPr>
          <p:cNvCxnSpPr>
            <a:cxnSpLocks/>
          </p:cNvCxnSpPr>
          <p:nvPr/>
        </p:nvCxnSpPr>
        <p:spPr>
          <a:xfrm flipH="1">
            <a:off x="8468933" y="2660584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to 212">
            <a:extLst>
              <a:ext uri="{FF2B5EF4-FFF2-40B4-BE49-F238E27FC236}">
                <a16:creationId xmlns:a16="http://schemas.microsoft.com/office/drawing/2014/main" id="{AFC4E2B0-992B-444C-9381-1AD288E1597D}"/>
              </a:ext>
            </a:extLst>
          </p:cNvPr>
          <p:cNvCxnSpPr>
            <a:cxnSpLocks/>
          </p:cNvCxnSpPr>
          <p:nvPr/>
        </p:nvCxnSpPr>
        <p:spPr>
          <a:xfrm flipH="1">
            <a:off x="7561681" y="4217681"/>
            <a:ext cx="187792" cy="8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to 213">
            <a:extLst>
              <a:ext uri="{FF2B5EF4-FFF2-40B4-BE49-F238E27FC236}">
                <a16:creationId xmlns:a16="http://schemas.microsoft.com/office/drawing/2014/main" id="{841B3506-AAF3-4691-BD7A-65B449FEDA4D}"/>
              </a:ext>
            </a:extLst>
          </p:cNvPr>
          <p:cNvCxnSpPr>
            <a:cxnSpLocks/>
          </p:cNvCxnSpPr>
          <p:nvPr/>
        </p:nvCxnSpPr>
        <p:spPr>
          <a:xfrm flipH="1">
            <a:off x="7548589" y="4223081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riângulo isósceles 214">
            <a:extLst>
              <a:ext uri="{FF2B5EF4-FFF2-40B4-BE49-F238E27FC236}">
                <a16:creationId xmlns:a16="http://schemas.microsoft.com/office/drawing/2014/main" id="{50FF9924-B9AF-487A-9AEC-0B9514F42F52}"/>
              </a:ext>
            </a:extLst>
          </p:cNvPr>
          <p:cNvSpPr/>
          <p:nvPr/>
        </p:nvSpPr>
        <p:spPr>
          <a:xfrm>
            <a:off x="7567489" y="3990180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6" name="Triângulo isósceles 215">
            <a:extLst>
              <a:ext uri="{FF2B5EF4-FFF2-40B4-BE49-F238E27FC236}">
                <a16:creationId xmlns:a16="http://schemas.microsoft.com/office/drawing/2014/main" id="{E62BECDC-59D9-406C-80BB-3A213BB3A295}"/>
              </a:ext>
            </a:extLst>
          </p:cNvPr>
          <p:cNvSpPr/>
          <p:nvPr/>
        </p:nvSpPr>
        <p:spPr>
          <a:xfrm>
            <a:off x="8300134" y="4008178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7" name="Conector reto 216">
            <a:extLst>
              <a:ext uri="{FF2B5EF4-FFF2-40B4-BE49-F238E27FC236}">
                <a16:creationId xmlns:a16="http://schemas.microsoft.com/office/drawing/2014/main" id="{4E051751-DECA-42BC-97D8-851FE960C328}"/>
              </a:ext>
            </a:extLst>
          </p:cNvPr>
          <p:cNvCxnSpPr>
            <a:cxnSpLocks/>
          </p:cNvCxnSpPr>
          <p:nvPr/>
        </p:nvCxnSpPr>
        <p:spPr>
          <a:xfrm flipH="1">
            <a:off x="7604223" y="4223080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to 217">
            <a:extLst>
              <a:ext uri="{FF2B5EF4-FFF2-40B4-BE49-F238E27FC236}">
                <a16:creationId xmlns:a16="http://schemas.microsoft.com/office/drawing/2014/main" id="{33F17D47-FBF6-4B71-9A01-835A18D83CD7}"/>
              </a:ext>
            </a:extLst>
          </p:cNvPr>
          <p:cNvCxnSpPr>
            <a:cxnSpLocks/>
          </p:cNvCxnSpPr>
          <p:nvPr/>
        </p:nvCxnSpPr>
        <p:spPr>
          <a:xfrm flipH="1">
            <a:off x="7659650" y="4225969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to 218">
            <a:extLst>
              <a:ext uri="{FF2B5EF4-FFF2-40B4-BE49-F238E27FC236}">
                <a16:creationId xmlns:a16="http://schemas.microsoft.com/office/drawing/2014/main" id="{A17C0163-2602-4998-9BC0-B8293C754DB7}"/>
              </a:ext>
            </a:extLst>
          </p:cNvPr>
          <p:cNvCxnSpPr>
            <a:cxnSpLocks/>
          </p:cNvCxnSpPr>
          <p:nvPr/>
        </p:nvCxnSpPr>
        <p:spPr>
          <a:xfrm flipH="1">
            <a:off x="7718175" y="4225159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to 219">
            <a:extLst>
              <a:ext uri="{FF2B5EF4-FFF2-40B4-BE49-F238E27FC236}">
                <a16:creationId xmlns:a16="http://schemas.microsoft.com/office/drawing/2014/main" id="{FF56D658-D286-49F4-9D7C-F548DEB53C94}"/>
              </a:ext>
            </a:extLst>
          </p:cNvPr>
          <p:cNvCxnSpPr>
            <a:cxnSpLocks/>
          </p:cNvCxnSpPr>
          <p:nvPr/>
        </p:nvCxnSpPr>
        <p:spPr>
          <a:xfrm flipH="1">
            <a:off x="8286949" y="4189335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to 220">
            <a:extLst>
              <a:ext uri="{FF2B5EF4-FFF2-40B4-BE49-F238E27FC236}">
                <a16:creationId xmlns:a16="http://schemas.microsoft.com/office/drawing/2014/main" id="{348B10ED-0414-4B55-AC61-B6188DD01C34}"/>
              </a:ext>
            </a:extLst>
          </p:cNvPr>
          <p:cNvCxnSpPr>
            <a:cxnSpLocks/>
          </p:cNvCxnSpPr>
          <p:nvPr/>
        </p:nvCxnSpPr>
        <p:spPr>
          <a:xfrm flipH="1">
            <a:off x="8342583" y="4189334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to 221">
            <a:extLst>
              <a:ext uri="{FF2B5EF4-FFF2-40B4-BE49-F238E27FC236}">
                <a16:creationId xmlns:a16="http://schemas.microsoft.com/office/drawing/2014/main" id="{D4C50955-77AC-494E-B7DF-52DD4DA4FCCE}"/>
              </a:ext>
            </a:extLst>
          </p:cNvPr>
          <p:cNvCxnSpPr>
            <a:cxnSpLocks/>
          </p:cNvCxnSpPr>
          <p:nvPr/>
        </p:nvCxnSpPr>
        <p:spPr>
          <a:xfrm flipH="1">
            <a:off x="8398010" y="4192223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to 222">
            <a:extLst>
              <a:ext uri="{FF2B5EF4-FFF2-40B4-BE49-F238E27FC236}">
                <a16:creationId xmlns:a16="http://schemas.microsoft.com/office/drawing/2014/main" id="{FD952B6A-A3DB-4438-8102-FAC722E42047}"/>
              </a:ext>
            </a:extLst>
          </p:cNvPr>
          <p:cNvCxnSpPr>
            <a:cxnSpLocks/>
          </p:cNvCxnSpPr>
          <p:nvPr/>
        </p:nvCxnSpPr>
        <p:spPr>
          <a:xfrm flipH="1">
            <a:off x="8456535" y="4191413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4" name="CaixaDeTexto 223">
                <a:extLst>
                  <a:ext uri="{FF2B5EF4-FFF2-40B4-BE49-F238E27FC236}">
                    <a16:creationId xmlns:a16="http://schemas.microsoft.com/office/drawing/2014/main" id="{9CFE865D-AB71-4B3C-A41F-4D4818730278}"/>
                  </a:ext>
                </a:extLst>
              </p:cNvPr>
              <p:cNvSpPr txBox="1"/>
              <p:nvPr/>
            </p:nvSpPr>
            <p:spPr>
              <a:xfrm>
                <a:off x="8097831" y="4019073"/>
                <a:ext cx="120225" cy="349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r>
                            <a:rPr lang="pt-BR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4" name="CaixaDeTexto 223">
                <a:extLst>
                  <a:ext uri="{FF2B5EF4-FFF2-40B4-BE49-F238E27FC236}">
                    <a16:creationId xmlns:a16="http://schemas.microsoft.com/office/drawing/2014/main" id="{9CFE865D-AB71-4B3C-A41F-4D4818730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831" y="4019073"/>
                <a:ext cx="120225" cy="349006"/>
              </a:xfrm>
              <a:prstGeom prst="rect">
                <a:avLst/>
              </a:prstGeom>
              <a:blipFill>
                <a:blip r:embed="rId24"/>
                <a:stretch>
                  <a:fillRect l="-30000" t="-3448" r="-30000" b="-137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5" name="Conector reto 224">
            <a:extLst>
              <a:ext uri="{FF2B5EF4-FFF2-40B4-BE49-F238E27FC236}">
                <a16:creationId xmlns:a16="http://schemas.microsoft.com/office/drawing/2014/main" id="{4770FD0E-5225-401B-B8BB-EE236CD339EF}"/>
              </a:ext>
            </a:extLst>
          </p:cNvPr>
          <p:cNvCxnSpPr>
            <a:cxnSpLocks/>
          </p:cNvCxnSpPr>
          <p:nvPr/>
        </p:nvCxnSpPr>
        <p:spPr>
          <a:xfrm flipH="1">
            <a:off x="7616694" y="5558097"/>
            <a:ext cx="187792" cy="8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to 225">
            <a:extLst>
              <a:ext uri="{FF2B5EF4-FFF2-40B4-BE49-F238E27FC236}">
                <a16:creationId xmlns:a16="http://schemas.microsoft.com/office/drawing/2014/main" id="{74399017-2524-4E85-A21A-FD7B8F943B99}"/>
              </a:ext>
            </a:extLst>
          </p:cNvPr>
          <p:cNvCxnSpPr>
            <a:cxnSpLocks/>
          </p:cNvCxnSpPr>
          <p:nvPr/>
        </p:nvCxnSpPr>
        <p:spPr>
          <a:xfrm flipH="1">
            <a:off x="7603602" y="5563497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to 226">
            <a:extLst>
              <a:ext uri="{FF2B5EF4-FFF2-40B4-BE49-F238E27FC236}">
                <a16:creationId xmlns:a16="http://schemas.microsoft.com/office/drawing/2014/main" id="{7FF25DC3-7983-4A12-8189-B347554C7A7D}"/>
              </a:ext>
            </a:extLst>
          </p:cNvPr>
          <p:cNvCxnSpPr>
            <a:cxnSpLocks/>
          </p:cNvCxnSpPr>
          <p:nvPr/>
        </p:nvCxnSpPr>
        <p:spPr>
          <a:xfrm flipH="1">
            <a:off x="7711228" y="5334541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de Seta Reta 227">
            <a:extLst>
              <a:ext uri="{FF2B5EF4-FFF2-40B4-BE49-F238E27FC236}">
                <a16:creationId xmlns:a16="http://schemas.microsoft.com/office/drawing/2014/main" id="{C1EA320C-C499-474B-A0C8-6E8C70614D4C}"/>
              </a:ext>
            </a:extLst>
          </p:cNvPr>
          <p:cNvCxnSpPr>
            <a:cxnSpLocks/>
          </p:cNvCxnSpPr>
          <p:nvPr/>
        </p:nvCxnSpPr>
        <p:spPr>
          <a:xfrm>
            <a:off x="7743890" y="5222760"/>
            <a:ext cx="849" cy="996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de Seta Reta 228">
            <a:extLst>
              <a:ext uri="{FF2B5EF4-FFF2-40B4-BE49-F238E27FC236}">
                <a16:creationId xmlns:a16="http://schemas.microsoft.com/office/drawing/2014/main" id="{B0754729-28F0-43CB-B9F4-84D1D02315E7}"/>
              </a:ext>
            </a:extLst>
          </p:cNvPr>
          <p:cNvCxnSpPr>
            <a:cxnSpLocks/>
          </p:cNvCxnSpPr>
          <p:nvPr/>
        </p:nvCxnSpPr>
        <p:spPr>
          <a:xfrm flipH="1">
            <a:off x="7915068" y="5050142"/>
            <a:ext cx="1572" cy="278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de Seta Reta 229">
            <a:extLst>
              <a:ext uri="{FF2B5EF4-FFF2-40B4-BE49-F238E27FC236}">
                <a16:creationId xmlns:a16="http://schemas.microsoft.com/office/drawing/2014/main" id="{EB1861F7-3E65-4A2E-AB31-BB38669863A2}"/>
              </a:ext>
            </a:extLst>
          </p:cNvPr>
          <p:cNvCxnSpPr>
            <a:cxnSpLocks/>
          </p:cNvCxnSpPr>
          <p:nvPr/>
        </p:nvCxnSpPr>
        <p:spPr>
          <a:xfrm>
            <a:off x="8082410" y="4875919"/>
            <a:ext cx="0" cy="446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de Seta Reta 230">
            <a:extLst>
              <a:ext uri="{FF2B5EF4-FFF2-40B4-BE49-F238E27FC236}">
                <a16:creationId xmlns:a16="http://schemas.microsoft.com/office/drawing/2014/main" id="{14F0A034-223A-4C10-9925-35B9873965D3}"/>
              </a:ext>
            </a:extLst>
          </p:cNvPr>
          <p:cNvCxnSpPr>
            <a:cxnSpLocks/>
          </p:cNvCxnSpPr>
          <p:nvPr/>
        </p:nvCxnSpPr>
        <p:spPr>
          <a:xfrm>
            <a:off x="8249751" y="5049341"/>
            <a:ext cx="0" cy="2730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to 232">
            <a:extLst>
              <a:ext uri="{FF2B5EF4-FFF2-40B4-BE49-F238E27FC236}">
                <a16:creationId xmlns:a16="http://schemas.microsoft.com/office/drawing/2014/main" id="{E40B6566-FC0A-4204-8D2E-50A776300899}"/>
              </a:ext>
            </a:extLst>
          </p:cNvPr>
          <p:cNvCxnSpPr>
            <a:cxnSpLocks/>
          </p:cNvCxnSpPr>
          <p:nvPr/>
        </p:nvCxnSpPr>
        <p:spPr>
          <a:xfrm flipV="1">
            <a:off x="7736968" y="4875922"/>
            <a:ext cx="345442" cy="3468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4" name="CaixaDeTexto 233">
                <a:extLst>
                  <a:ext uri="{FF2B5EF4-FFF2-40B4-BE49-F238E27FC236}">
                    <a16:creationId xmlns:a16="http://schemas.microsoft.com/office/drawing/2014/main" id="{FCD3DF8C-7733-4B28-B1C3-6213DCAE0E81}"/>
                  </a:ext>
                </a:extLst>
              </p:cNvPr>
              <p:cNvSpPr txBox="1"/>
              <p:nvPr/>
            </p:nvSpPr>
            <p:spPr>
              <a:xfrm>
                <a:off x="7997831" y="5348593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4" name="CaixaDeTexto 233">
                <a:extLst>
                  <a:ext uri="{FF2B5EF4-FFF2-40B4-BE49-F238E27FC236}">
                    <a16:creationId xmlns:a16="http://schemas.microsoft.com/office/drawing/2014/main" id="{FCD3DF8C-7733-4B28-B1C3-6213DCAE0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831" y="5348593"/>
                <a:ext cx="115416" cy="184666"/>
              </a:xfrm>
              <a:prstGeom prst="rect">
                <a:avLst/>
              </a:prstGeom>
              <a:blipFill>
                <a:blip r:embed="rId17"/>
                <a:stretch>
                  <a:fillRect l="-36842" r="-31579" b="-96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5" name="CaixaDeTexto 234">
                <a:extLst>
                  <a:ext uri="{FF2B5EF4-FFF2-40B4-BE49-F238E27FC236}">
                    <a16:creationId xmlns:a16="http://schemas.microsoft.com/office/drawing/2014/main" id="{92AF6E0F-61DC-47C7-9499-260D40E9CC3D}"/>
                  </a:ext>
                </a:extLst>
              </p:cNvPr>
              <p:cNvSpPr txBox="1"/>
              <p:nvPr/>
            </p:nvSpPr>
            <p:spPr>
              <a:xfrm>
                <a:off x="7483957" y="4783586"/>
                <a:ext cx="12368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5" name="CaixaDeTexto 234">
                <a:extLst>
                  <a:ext uri="{FF2B5EF4-FFF2-40B4-BE49-F238E27FC236}">
                    <a16:creationId xmlns:a16="http://schemas.microsoft.com/office/drawing/2014/main" id="{92AF6E0F-61DC-47C7-9499-260D40E9C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957" y="4783586"/>
                <a:ext cx="123687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6" name="Triângulo isósceles 235">
            <a:extLst>
              <a:ext uri="{FF2B5EF4-FFF2-40B4-BE49-F238E27FC236}">
                <a16:creationId xmlns:a16="http://schemas.microsoft.com/office/drawing/2014/main" id="{D3C967B8-8A09-4B18-B6A9-66E2911445F3}"/>
              </a:ext>
            </a:extLst>
          </p:cNvPr>
          <p:cNvSpPr/>
          <p:nvPr/>
        </p:nvSpPr>
        <p:spPr>
          <a:xfrm>
            <a:off x="7622502" y="5330596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7" name="Triângulo isósceles 236">
            <a:extLst>
              <a:ext uri="{FF2B5EF4-FFF2-40B4-BE49-F238E27FC236}">
                <a16:creationId xmlns:a16="http://schemas.microsoft.com/office/drawing/2014/main" id="{71113BE9-5774-4926-A4E3-60D7575AB733}"/>
              </a:ext>
            </a:extLst>
          </p:cNvPr>
          <p:cNvSpPr/>
          <p:nvPr/>
        </p:nvSpPr>
        <p:spPr>
          <a:xfrm>
            <a:off x="8355147" y="5348594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8" name="Conector reto 237">
            <a:extLst>
              <a:ext uri="{FF2B5EF4-FFF2-40B4-BE49-F238E27FC236}">
                <a16:creationId xmlns:a16="http://schemas.microsoft.com/office/drawing/2014/main" id="{3AF3FCF9-BA8A-4126-8A71-65FD91FFE509}"/>
              </a:ext>
            </a:extLst>
          </p:cNvPr>
          <p:cNvCxnSpPr>
            <a:cxnSpLocks/>
          </p:cNvCxnSpPr>
          <p:nvPr/>
        </p:nvCxnSpPr>
        <p:spPr>
          <a:xfrm flipH="1">
            <a:off x="7659236" y="5563496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to 238">
            <a:extLst>
              <a:ext uri="{FF2B5EF4-FFF2-40B4-BE49-F238E27FC236}">
                <a16:creationId xmlns:a16="http://schemas.microsoft.com/office/drawing/2014/main" id="{AB4C9573-DEDA-46FC-85C5-BE7521EE2998}"/>
              </a:ext>
            </a:extLst>
          </p:cNvPr>
          <p:cNvCxnSpPr>
            <a:cxnSpLocks/>
          </p:cNvCxnSpPr>
          <p:nvPr/>
        </p:nvCxnSpPr>
        <p:spPr>
          <a:xfrm flipH="1">
            <a:off x="7714663" y="5566385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to 239">
            <a:extLst>
              <a:ext uri="{FF2B5EF4-FFF2-40B4-BE49-F238E27FC236}">
                <a16:creationId xmlns:a16="http://schemas.microsoft.com/office/drawing/2014/main" id="{5D85D357-F99D-4BE6-AA29-349DF6D3275A}"/>
              </a:ext>
            </a:extLst>
          </p:cNvPr>
          <p:cNvCxnSpPr>
            <a:cxnSpLocks/>
          </p:cNvCxnSpPr>
          <p:nvPr/>
        </p:nvCxnSpPr>
        <p:spPr>
          <a:xfrm flipH="1">
            <a:off x="7773188" y="5565575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to 240">
            <a:extLst>
              <a:ext uri="{FF2B5EF4-FFF2-40B4-BE49-F238E27FC236}">
                <a16:creationId xmlns:a16="http://schemas.microsoft.com/office/drawing/2014/main" id="{D6F48F00-8EEF-45F1-8CD0-6B5E934FE908}"/>
              </a:ext>
            </a:extLst>
          </p:cNvPr>
          <p:cNvCxnSpPr>
            <a:cxnSpLocks/>
          </p:cNvCxnSpPr>
          <p:nvPr/>
        </p:nvCxnSpPr>
        <p:spPr>
          <a:xfrm flipH="1">
            <a:off x="8341962" y="5529751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to 241">
            <a:extLst>
              <a:ext uri="{FF2B5EF4-FFF2-40B4-BE49-F238E27FC236}">
                <a16:creationId xmlns:a16="http://schemas.microsoft.com/office/drawing/2014/main" id="{A80D869E-28E5-480C-ADB5-7521F9328A7C}"/>
              </a:ext>
            </a:extLst>
          </p:cNvPr>
          <p:cNvCxnSpPr>
            <a:cxnSpLocks/>
          </p:cNvCxnSpPr>
          <p:nvPr/>
        </p:nvCxnSpPr>
        <p:spPr>
          <a:xfrm flipH="1">
            <a:off x="8397596" y="5529750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to 242">
            <a:extLst>
              <a:ext uri="{FF2B5EF4-FFF2-40B4-BE49-F238E27FC236}">
                <a16:creationId xmlns:a16="http://schemas.microsoft.com/office/drawing/2014/main" id="{5BE07863-B6DB-4CF7-B6EF-DD284EA25EBD}"/>
              </a:ext>
            </a:extLst>
          </p:cNvPr>
          <p:cNvCxnSpPr>
            <a:cxnSpLocks/>
          </p:cNvCxnSpPr>
          <p:nvPr/>
        </p:nvCxnSpPr>
        <p:spPr>
          <a:xfrm flipH="1">
            <a:off x="8453023" y="5532639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ector reto 243">
            <a:extLst>
              <a:ext uri="{FF2B5EF4-FFF2-40B4-BE49-F238E27FC236}">
                <a16:creationId xmlns:a16="http://schemas.microsoft.com/office/drawing/2014/main" id="{201E615B-77C1-419E-B553-FBEE33F77666}"/>
              </a:ext>
            </a:extLst>
          </p:cNvPr>
          <p:cNvCxnSpPr>
            <a:cxnSpLocks/>
          </p:cNvCxnSpPr>
          <p:nvPr/>
        </p:nvCxnSpPr>
        <p:spPr>
          <a:xfrm flipH="1">
            <a:off x="8511548" y="5531829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to 257">
            <a:extLst>
              <a:ext uri="{FF2B5EF4-FFF2-40B4-BE49-F238E27FC236}">
                <a16:creationId xmlns:a16="http://schemas.microsoft.com/office/drawing/2014/main" id="{321C43F9-DBC5-471D-B4A1-33D98A879C05}"/>
              </a:ext>
            </a:extLst>
          </p:cNvPr>
          <p:cNvCxnSpPr>
            <a:cxnSpLocks/>
          </p:cNvCxnSpPr>
          <p:nvPr/>
        </p:nvCxnSpPr>
        <p:spPr>
          <a:xfrm>
            <a:off x="8089969" y="4884346"/>
            <a:ext cx="331959" cy="3332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de Seta Reta 260">
            <a:extLst>
              <a:ext uri="{FF2B5EF4-FFF2-40B4-BE49-F238E27FC236}">
                <a16:creationId xmlns:a16="http://schemas.microsoft.com/office/drawing/2014/main" id="{2182CAEF-CAFD-4C23-A5CB-CC0AD0BA5170}"/>
              </a:ext>
            </a:extLst>
          </p:cNvPr>
          <p:cNvCxnSpPr>
            <a:cxnSpLocks/>
          </p:cNvCxnSpPr>
          <p:nvPr/>
        </p:nvCxnSpPr>
        <p:spPr>
          <a:xfrm>
            <a:off x="8429308" y="5225126"/>
            <a:ext cx="849" cy="996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66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D50B2-8A9D-4E27-B61E-1892C1C4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Contra Flecha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41EB9B5-CCBE-4CBE-A425-F04ED702D7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376" y="1106424"/>
            <a:ext cx="5474208" cy="570585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9BB1516-3789-4A9D-901E-D7A407F46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946860"/>
            <a:ext cx="4334473" cy="43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6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9ADA2-EF47-4D18-AAD8-CE7C6FEF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01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ED393-1C29-4FCA-8877-6687E0A9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Dimensionar a deformação (flecha) no meio do vão de uma viga de concreto </a:t>
            </a:r>
            <a:r>
              <a:rPr lang="pt-BR" dirty="0" err="1"/>
              <a:t>biapoiada</a:t>
            </a:r>
            <a:r>
              <a:rPr lang="pt-BR" dirty="0"/>
              <a:t> de comprimento L = 3 m, carregamento q = 10 </a:t>
            </a:r>
            <a:r>
              <a:rPr lang="pt-BR" dirty="0" err="1"/>
              <a:t>kN</a:t>
            </a:r>
            <a:r>
              <a:rPr lang="pt-BR" dirty="0"/>
              <a:t>/m, módulo de elasticidade E = 21287 MPa e seção retangular de 15 cm de largura por 30 cm de altura.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265C94-1E12-45DF-B4FC-498B975D36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8" t="18681" r="7679" b="18767"/>
          <a:stretch/>
        </p:blipFill>
        <p:spPr bwMode="auto">
          <a:xfrm>
            <a:off x="1032793" y="3293173"/>
            <a:ext cx="6169865" cy="25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83F876BD-E615-4B65-8DF3-74067C066BC9}"/>
                  </a:ext>
                </a:extLst>
              </p:cNvPr>
              <p:cNvSpPr txBox="1"/>
              <p:nvPr/>
            </p:nvSpPr>
            <p:spPr>
              <a:xfrm>
                <a:off x="7285412" y="4885606"/>
                <a:ext cx="3644716" cy="583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5 . 0,1 . 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384 . 2128,7 . 33750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=0,147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83F876BD-E615-4B65-8DF3-74067C066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412" y="4885606"/>
                <a:ext cx="3644716" cy="583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77A7058-4772-460F-A196-09E2DCAD0742}"/>
              </a:ext>
            </a:extLst>
          </p:cNvPr>
          <p:cNvCxnSpPr>
            <a:cxnSpLocks/>
          </p:cNvCxnSpPr>
          <p:nvPr/>
        </p:nvCxnSpPr>
        <p:spPr>
          <a:xfrm flipH="1">
            <a:off x="7876278" y="4360324"/>
            <a:ext cx="187792" cy="8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F9A8A031-D907-41DC-B29B-63B34C228F46}"/>
              </a:ext>
            </a:extLst>
          </p:cNvPr>
          <p:cNvCxnSpPr>
            <a:cxnSpLocks/>
          </p:cNvCxnSpPr>
          <p:nvPr/>
        </p:nvCxnSpPr>
        <p:spPr>
          <a:xfrm flipH="1">
            <a:off x="7863186" y="4365724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20AE746-77E1-480F-9129-969AD070FF82}"/>
              </a:ext>
            </a:extLst>
          </p:cNvPr>
          <p:cNvCxnSpPr>
            <a:cxnSpLocks/>
          </p:cNvCxnSpPr>
          <p:nvPr/>
        </p:nvCxnSpPr>
        <p:spPr>
          <a:xfrm flipH="1">
            <a:off x="7970812" y="4136768"/>
            <a:ext cx="7451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FBE70389-8456-4CE8-970E-76BF8A9B3141}"/>
              </a:ext>
            </a:extLst>
          </p:cNvPr>
          <p:cNvCxnSpPr/>
          <p:nvPr/>
        </p:nvCxnSpPr>
        <p:spPr>
          <a:xfrm>
            <a:off x="8004323" y="3893597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44D3EC62-A19F-43E3-BFB0-500270A74861}"/>
              </a:ext>
            </a:extLst>
          </p:cNvPr>
          <p:cNvCxnSpPr/>
          <p:nvPr/>
        </p:nvCxnSpPr>
        <p:spPr>
          <a:xfrm>
            <a:off x="8174652" y="3899527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5D0EF20-01B8-4CA1-8BFE-2D9E6D904321}"/>
              </a:ext>
            </a:extLst>
          </p:cNvPr>
          <p:cNvCxnSpPr/>
          <p:nvPr/>
        </p:nvCxnSpPr>
        <p:spPr>
          <a:xfrm>
            <a:off x="8341994" y="3893597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B590DFFC-630D-4051-9E1D-AFCF5A0886CC}"/>
              </a:ext>
            </a:extLst>
          </p:cNvPr>
          <p:cNvCxnSpPr/>
          <p:nvPr/>
        </p:nvCxnSpPr>
        <p:spPr>
          <a:xfrm>
            <a:off x="8509335" y="3893597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A0F1BDC6-1105-4390-B5A6-07801A3880B2}"/>
              </a:ext>
            </a:extLst>
          </p:cNvPr>
          <p:cNvCxnSpPr/>
          <p:nvPr/>
        </p:nvCxnSpPr>
        <p:spPr>
          <a:xfrm>
            <a:off x="8670698" y="3893597"/>
            <a:ext cx="0" cy="231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4479D0D-4909-49AA-9B40-3AF1F887B724}"/>
              </a:ext>
            </a:extLst>
          </p:cNvPr>
          <p:cNvCxnSpPr/>
          <p:nvPr/>
        </p:nvCxnSpPr>
        <p:spPr>
          <a:xfrm>
            <a:off x="7998346" y="3891458"/>
            <a:ext cx="6723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7965466-2339-4C45-A9CD-1BBA6103BF65}"/>
                  </a:ext>
                </a:extLst>
              </p:cNvPr>
              <p:cNvSpPr txBox="1"/>
              <p:nvPr/>
            </p:nvSpPr>
            <p:spPr>
              <a:xfrm>
                <a:off x="8257415" y="4150820"/>
                <a:ext cx="11541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7965466-2339-4C45-A9CD-1BBA6103B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7415" y="4150820"/>
                <a:ext cx="115416" cy="184666"/>
              </a:xfrm>
              <a:prstGeom prst="rect">
                <a:avLst/>
              </a:prstGeom>
              <a:blipFill>
                <a:blip r:embed="rId4"/>
                <a:stretch>
                  <a:fillRect l="-38889" r="-38889" b="-1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C093CD5A-F245-47F0-9A35-95076E6DA3D2}"/>
                  </a:ext>
                </a:extLst>
              </p:cNvPr>
              <p:cNvSpPr txBox="1"/>
              <p:nvPr/>
            </p:nvSpPr>
            <p:spPr>
              <a:xfrm>
                <a:off x="8303440" y="3700856"/>
                <a:ext cx="12368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C093CD5A-F245-47F0-9A35-95076E6DA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440" y="3700856"/>
                <a:ext cx="123687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6A032AB-B953-4ECF-A021-41255C7027AE}"/>
                  </a:ext>
                </a:extLst>
              </p:cNvPr>
              <p:cNvSpPr txBox="1"/>
              <p:nvPr/>
            </p:nvSpPr>
            <p:spPr>
              <a:xfrm>
                <a:off x="9385026" y="3725135"/>
                <a:ext cx="1109919" cy="605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3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384</m:t>
                              </m:r>
                            </m:den>
                          </m:f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𝐸𝐼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3000" dirty="0"/>
              </a:p>
            </p:txBody>
          </p:sp>
        </mc:Choice>
        <mc:Fallback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6A032AB-B953-4ECF-A021-41255C702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026" y="3725135"/>
                <a:ext cx="1109919" cy="6058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8BB541DB-D0C1-455F-911A-3EC0B0CDBE4D}"/>
              </a:ext>
            </a:extLst>
          </p:cNvPr>
          <p:cNvSpPr/>
          <p:nvPr/>
        </p:nvSpPr>
        <p:spPr>
          <a:xfrm>
            <a:off x="7882086" y="4132823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riângulo isósceles 18">
            <a:extLst>
              <a:ext uri="{FF2B5EF4-FFF2-40B4-BE49-F238E27FC236}">
                <a16:creationId xmlns:a16="http://schemas.microsoft.com/office/drawing/2014/main" id="{04EF59EF-A9B9-4299-BF54-F38E9337E5E0}"/>
              </a:ext>
            </a:extLst>
          </p:cNvPr>
          <p:cNvSpPr/>
          <p:nvPr/>
        </p:nvSpPr>
        <p:spPr>
          <a:xfrm>
            <a:off x="8614731" y="4150821"/>
            <a:ext cx="181984" cy="184665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B1298A53-3A2A-47A3-BE9F-FF88E1545D90}"/>
              </a:ext>
            </a:extLst>
          </p:cNvPr>
          <p:cNvCxnSpPr>
            <a:cxnSpLocks/>
          </p:cNvCxnSpPr>
          <p:nvPr/>
        </p:nvCxnSpPr>
        <p:spPr>
          <a:xfrm flipH="1">
            <a:off x="7918820" y="4365723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0045F3B-C51E-491F-9FA2-C753E6C4F9B3}"/>
              </a:ext>
            </a:extLst>
          </p:cNvPr>
          <p:cNvCxnSpPr>
            <a:cxnSpLocks/>
          </p:cNvCxnSpPr>
          <p:nvPr/>
        </p:nvCxnSpPr>
        <p:spPr>
          <a:xfrm flipH="1">
            <a:off x="7974247" y="4368612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6B8CFC4D-B14A-494F-B22B-5DC577E49E5A}"/>
              </a:ext>
            </a:extLst>
          </p:cNvPr>
          <p:cNvCxnSpPr>
            <a:cxnSpLocks/>
          </p:cNvCxnSpPr>
          <p:nvPr/>
        </p:nvCxnSpPr>
        <p:spPr>
          <a:xfrm flipH="1">
            <a:off x="8032772" y="4367802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65985551-574F-4255-B519-41C96D87EEE0}"/>
              </a:ext>
            </a:extLst>
          </p:cNvPr>
          <p:cNvCxnSpPr>
            <a:cxnSpLocks/>
          </p:cNvCxnSpPr>
          <p:nvPr/>
        </p:nvCxnSpPr>
        <p:spPr>
          <a:xfrm flipH="1">
            <a:off x="8601546" y="4331978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B16A6983-B961-4F68-99AE-6D0047C637C3}"/>
              </a:ext>
            </a:extLst>
          </p:cNvPr>
          <p:cNvCxnSpPr>
            <a:cxnSpLocks/>
          </p:cNvCxnSpPr>
          <p:nvPr/>
        </p:nvCxnSpPr>
        <p:spPr>
          <a:xfrm flipH="1">
            <a:off x="8657180" y="4331977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50F5CEB-93E5-4E4A-AB82-2153B5A4D55B}"/>
              </a:ext>
            </a:extLst>
          </p:cNvPr>
          <p:cNvCxnSpPr>
            <a:cxnSpLocks/>
          </p:cNvCxnSpPr>
          <p:nvPr/>
        </p:nvCxnSpPr>
        <p:spPr>
          <a:xfrm flipH="1">
            <a:off x="8712607" y="4334866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F7057F5-CAE6-4942-92F5-F992DC7D5983}"/>
              </a:ext>
            </a:extLst>
          </p:cNvPr>
          <p:cNvCxnSpPr>
            <a:cxnSpLocks/>
          </p:cNvCxnSpPr>
          <p:nvPr/>
        </p:nvCxnSpPr>
        <p:spPr>
          <a:xfrm flipH="1">
            <a:off x="8771132" y="4334056"/>
            <a:ext cx="18900" cy="45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38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9ADA2-EF47-4D18-AAD8-CE7C6FEF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02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ED393-1C29-4FCA-8877-6687E0A9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Dimensionar a deformação (flecha) no meio do vão de uma viga de concreto </a:t>
            </a:r>
            <a:r>
              <a:rPr lang="pt-BR" dirty="0" err="1"/>
              <a:t>biapoiada</a:t>
            </a:r>
            <a:r>
              <a:rPr lang="pt-BR" dirty="0"/>
              <a:t> de comprimento L = 5 m, carregamento q = 18 </a:t>
            </a:r>
            <a:r>
              <a:rPr lang="pt-BR" dirty="0" err="1"/>
              <a:t>kN</a:t>
            </a:r>
            <a:r>
              <a:rPr lang="pt-BR" dirty="0"/>
              <a:t>/m, módulo de elasticidade E = 21000 MPa e seção retangular de 12 cm de largura por 30 cm de altura.</a:t>
            </a:r>
          </a:p>
        </p:txBody>
      </p:sp>
    </p:spTree>
    <p:extLst>
      <p:ext uri="{BB962C8B-B14F-4D97-AF65-F5344CB8AC3E}">
        <p14:creationId xmlns:p14="http://schemas.microsoft.com/office/powerpoint/2010/main" val="2296061273"/>
      </p:ext>
    </p:extLst>
  </p:cSld>
  <p:clrMapOvr>
    <a:masterClrMapping/>
  </p:clrMapOvr>
</p:sld>
</file>

<file path=ppt/theme/theme1.xml><?xml version="1.0" encoding="utf-8"?>
<a:theme xmlns:a="http://schemas.openxmlformats.org/drawingml/2006/main" name="Exibir">
  <a:themeElements>
    <a:clrScheme name="Exibir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Exibir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ibir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158</TotalTime>
  <Words>362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Century Schoolbook</vt:lpstr>
      <vt:lpstr>Wingdings 2</vt:lpstr>
      <vt:lpstr>Exibir</vt:lpstr>
      <vt:lpstr>Deslocamentos (Flecha)</vt:lpstr>
      <vt:lpstr>Definição</vt:lpstr>
      <vt:lpstr>Formas de Diminuição de Flecha</vt:lpstr>
      <vt:lpstr>Deslocamento em Vigas</vt:lpstr>
      <vt:lpstr>Contra Flecha</vt:lpstr>
      <vt:lpstr>Exemplo 01</vt:lpstr>
      <vt:lpstr>Exemplo 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Deslocamentos</dc:title>
  <dc:creator>Talles Mello</dc:creator>
  <cp:lastModifiedBy>Talles Mello</cp:lastModifiedBy>
  <cp:revision>6</cp:revision>
  <dcterms:created xsi:type="dcterms:W3CDTF">2021-08-12T01:01:43Z</dcterms:created>
  <dcterms:modified xsi:type="dcterms:W3CDTF">2021-11-07T21:04:47Z</dcterms:modified>
</cp:coreProperties>
</file>