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sldIdLst>
    <p:sldId id="256" r:id="rId2"/>
    <p:sldId id="282" r:id="rId3"/>
    <p:sldId id="258" r:id="rId4"/>
    <p:sldId id="281" r:id="rId5"/>
    <p:sldId id="434" r:id="rId6"/>
    <p:sldId id="458" r:id="rId7"/>
    <p:sldId id="464" r:id="rId8"/>
    <p:sldId id="263" r:id="rId9"/>
    <p:sldId id="259" r:id="rId10"/>
    <p:sldId id="260" r:id="rId11"/>
    <p:sldId id="432" r:id="rId12"/>
    <p:sldId id="429" r:id="rId13"/>
    <p:sldId id="428" r:id="rId14"/>
    <p:sldId id="264" r:id="rId15"/>
    <p:sldId id="289" r:id="rId16"/>
    <p:sldId id="420" r:id="rId17"/>
    <p:sldId id="422" r:id="rId18"/>
    <p:sldId id="423" r:id="rId19"/>
    <p:sldId id="424" r:id="rId20"/>
    <p:sldId id="425" r:id="rId21"/>
    <p:sldId id="426" r:id="rId22"/>
    <p:sldId id="427" r:id="rId23"/>
    <p:sldId id="431" r:id="rId24"/>
    <p:sldId id="459" r:id="rId25"/>
    <p:sldId id="444" r:id="rId26"/>
    <p:sldId id="463" r:id="rId27"/>
    <p:sldId id="460" r:id="rId28"/>
    <p:sldId id="435" r:id="rId29"/>
    <p:sldId id="436" r:id="rId30"/>
    <p:sldId id="266" r:id="rId31"/>
    <p:sldId id="445" r:id="rId32"/>
    <p:sldId id="448" r:id="rId33"/>
    <p:sldId id="438" r:id="rId34"/>
    <p:sldId id="439" r:id="rId35"/>
    <p:sldId id="274" r:id="rId36"/>
    <p:sldId id="276" r:id="rId37"/>
    <p:sldId id="270" r:id="rId38"/>
    <p:sldId id="449" r:id="rId39"/>
    <p:sldId id="450" r:id="rId40"/>
    <p:sldId id="452" r:id="rId41"/>
    <p:sldId id="279" r:id="rId42"/>
    <p:sldId id="462" r:id="rId43"/>
    <p:sldId id="451" r:id="rId44"/>
    <p:sldId id="442" r:id="rId45"/>
    <p:sldId id="441" r:id="rId46"/>
    <p:sldId id="44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D63FE6-5C65-4E51-8033-558D53C66ECF}" type="doc">
      <dgm:prSet loTypeId="urn:microsoft.com/office/officeart/2018/2/layout/IconVerticalSolidList" loCatId="icon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8E6F0B-9565-4FE6-82E8-95A8C1A8F1F4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O esgoto doméstico é formado a partir do uso da água potável.  Uma vez tento sido feito nossos procedimentos de higienização e produção alimentícia com a utilização da água tratada, produzimos o esgoto doméstico.</a:t>
          </a:r>
          <a:endParaRPr lang="en-US"/>
        </a:p>
      </dgm:t>
    </dgm:pt>
    <dgm:pt modelId="{8FAC8506-53CB-4DF2-AEA0-9621D232228D}" type="parTrans" cxnId="{CC59F618-A701-472D-AA0D-E36438E1EC8A}">
      <dgm:prSet/>
      <dgm:spPr/>
      <dgm:t>
        <a:bodyPr/>
        <a:lstStyle/>
        <a:p>
          <a:endParaRPr lang="en-US"/>
        </a:p>
      </dgm:t>
    </dgm:pt>
    <dgm:pt modelId="{5BE2986D-0B33-4B90-8297-35BB719FBCBB}" type="sibTrans" cxnId="{CC59F618-A701-472D-AA0D-E36438E1EC8A}">
      <dgm:prSet/>
      <dgm:spPr/>
      <dgm:t>
        <a:bodyPr/>
        <a:lstStyle/>
        <a:p>
          <a:endParaRPr lang="en-US"/>
        </a:p>
      </dgm:t>
    </dgm:pt>
    <dgm:pt modelId="{8BE81A91-0356-4214-8645-89CFA51A21BC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Permitir rápido escoamento dos esgotos e facilitar  desobstruções.</a:t>
          </a:r>
          <a:endParaRPr lang="en-US" dirty="0"/>
        </a:p>
      </dgm:t>
    </dgm:pt>
    <dgm:pt modelId="{18BB561A-E88D-475F-98F3-DC07428C2611}" type="parTrans" cxnId="{068BE75B-7D2D-4752-B782-3CDF7D20D632}">
      <dgm:prSet/>
      <dgm:spPr/>
      <dgm:t>
        <a:bodyPr/>
        <a:lstStyle/>
        <a:p>
          <a:endParaRPr lang="en-US"/>
        </a:p>
      </dgm:t>
    </dgm:pt>
    <dgm:pt modelId="{B00135AD-CB6A-4AD7-924A-462E0CB0EAD1}" type="sibTrans" cxnId="{068BE75B-7D2D-4752-B782-3CDF7D20D632}">
      <dgm:prSet/>
      <dgm:spPr/>
      <dgm:t>
        <a:bodyPr/>
        <a:lstStyle/>
        <a:p>
          <a:endParaRPr lang="en-US"/>
        </a:p>
      </dgm:t>
    </dgm:pt>
    <dgm:pt modelId="{AB8C64ED-FBB9-4910-A621-D3F0E316ACBA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Vedar a passagem de gases e animais das tubulações para o  interior das edificações.</a:t>
          </a:r>
          <a:endParaRPr lang="en-US" dirty="0"/>
        </a:p>
      </dgm:t>
    </dgm:pt>
    <dgm:pt modelId="{EF6EBE8E-8A35-42EF-A3C3-9C9D6954A3E5}" type="parTrans" cxnId="{6E2947BA-6863-4079-96D8-60504B227698}">
      <dgm:prSet/>
      <dgm:spPr/>
      <dgm:t>
        <a:bodyPr/>
        <a:lstStyle/>
        <a:p>
          <a:endParaRPr lang="en-US"/>
        </a:p>
      </dgm:t>
    </dgm:pt>
    <dgm:pt modelId="{E5A30DE1-9440-4161-84E3-305ED11D8361}" type="sibTrans" cxnId="{6E2947BA-6863-4079-96D8-60504B227698}">
      <dgm:prSet/>
      <dgm:spPr/>
      <dgm:t>
        <a:bodyPr/>
        <a:lstStyle/>
        <a:p>
          <a:endParaRPr lang="en-US"/>
        </a:p>
      </dgm:t>
    </dgm:pt>
    <dgm:pt modelId="{835B9C83-9295-4698-BE5E-D57A94EBE3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100" dirty="0"/>
            <a:t>Impedir a poluição de água potável.</a:t>
          </a:r>
          <a:endParaRPr lang="en-US" sz="2100" dirty="0"/>
        </a:p>
      </dgm:t>
    </dgm:pt>
    <dgm:pt modelId="{06ED89B7-E75F-4815-8629-114A73E0F6B2}" type="parTrans" cxnId="{6C016ACE-04CA-4CA0-B04C-31751BEFB621}">
      <dgm:prSet/>
      <dgm:spPr/>
      <dgm:t>
        <a:bodyPr/>
        <a:lstStyle/>
        <a:p>
          <a:endParaRPr lang="en-US"/>
        </a:p>
      </dgm:t>
    </dgm:pt>
    <dgm:pt modelId="{BFDDE5E9-B88C-4602-B13A-D24AD8C9EC18}" type="sibTrans" cxnId="{6C016ACE-04CA-4CA0-B04C-31751BEFB621}">
      <dgm:prSet/>
      <dgm:spPr/>
      <dgm:t>
        <a:bodyPr/>
        <a:lstStyle/>
        <a:p>
          <a:endParaRPr lang="en-US"/>
        </a:p>
      </dgm:t>
    </dgm:pt>
    <dgm:pt modelId="{4B23E3CC-8D96-43BC-8875-DA587C188C94}" type="pres">
      <dgm:prSet presAssocID="{D8D63FE6-5C65-4E51-8033-558D53C66ECF}" presName="root" presStyleCnt="0">
        <dgm:presLayoutVars>
          <dgm:dir/>
          <dgm:resizeHandles val="exact"/>
        </dgm:presLayoutVars>
      </dgm:prSet>
      <dgm:spPr/>
    </dgm:pt>
    <dgm:pt modelId="{E618B910-BC62-4A96-876F-2275CAC8C6C2}" type="pres">
      <dgm:prSet presAssocID="{9D8E6F0B-9565-4FE6-82E8-95A8C1A8F1F4}" presName="compNode" presStyleCnt="0"/>
      <dgm:spPr/>
    </dgm:pt>
    <dgm:pt modelId="{6DD450BE-2F41-4576-AC31-8C18718FCF68}" type="pres">
      <dgm:prSet presAssocID="{9D8E6F0B-9565-4FE6-82E8-95A8C1A8F1F4}" presName="bgRect" presStyleLbl="bgShp" presStyleIdx="0" presStyleCnt="3"/>
      <dgm:spPr/>
    </dgm:pt>
    <dgm:pt modelId="{306E82FF-5E68-403E-B71F-9F7DEB6FE4C6}" type="pres">
      <dgm:prSet presAssocID="{9D8E6F0B-9565-4FE6-82E8-95A8C1A8F1F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wer"/>
        </a:ext>
      </dgm:extLst>
    </dgm:pt>
    <dgm:pt modelId="{50B78074-C99A-405C-966D-6EE6BF07D151}" type="pres">
      <dgm:prSet presAssocID="{9D8E6F0B-9565-4FE6-82E8-95A8C1A8F1F4}" presName="spaceRect" presStyleCnt="0"/>
      <dgm:spPr/>
    </dgm:pt>
    <dgm:pt modelId="{36B23F33-BCDE-42DA-8D56-0E26D6C2FD8B}" type="pres">
      <dgm:prSet presAssocID="{9D8E6F0B-9565-4FE6-82E8-95A8C1A8F1F4}" presName="parTx" presStyleLbl="revTx" presStyleIdx="0" presStyleCnt="4">
        <dgm:presLayoutVars>
          <dgm:chMax val="0"/>
          <dgm:chPref val="0"/>
        </dgm:presLayoutVars>
      </dgm:prSet>
      <dgm:spPr/>
    </dgm:pt>
    <dgm:pt modelId="{F27AADEF-2066-446A-9A89-73B466583AA9}" type="pres">
      <dgm:prSet presAssocID="{5BE2986D-0B33-4B90-8297-35BB719FBCBB}" presName="sibTrans" presStyleCnt="0"/>
      <dgm:spPr/>
    </dgm:pt>
    <dgm:pt modelId="{F82F53BD-BB10-43FC-92B1-711A74C44346}" type="pres">
      <dgm:prSet presAssocID="{8BE81A91-0356-4214-8645-89CFA51A21BC}" presName="compNode" presStyleCnt="0"/>
      <dgm:spPr/>
    </dgm:pt>
    <dgm:pt modelId="{07A2B030-E62D-4BDF-A6EB-E8DF18C6C3B2}" type="pres">
      <dgm:prSet presAssocID="{8BE81A91-0356-4214-8645-89CFA51A21BC}" presName="bgRect" presStyleLbl="bgShp" presStyleIdx="1" presStyleCnt="3"/>
      <dgm:spPr/>
    </dgm:pt>
    <dgm:pt modelId="{9184F105-A50E-4549-9686-50AD4D2BEE8E}" type="pres">
      <dgm:prSet presAssocID="{8BE81A91-0356-4214-8645-89CFA51A21B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44D07F70-3842-4A6F-BEC0-E548E886F5AE}" type="pres">
      <dgm:prSet presAssocID="{8BE81A91-0356-4214-8645-89CFA51A21BC}" presName="spaceRect" presStyleCnt="0"/>
      <dgm:spPr/>
    </dgm:pt>
    <dgm:pt modelId="{94DCEDC0-5623-4B45-A58C-18B09A58CF8C}" type="pres">
      <dgm:prSet presAssocID="{8BE81A91-0356-4214-8645-89CFA51A21BC}" presName="parTx" presStyleLbl="revTx" presStyleIdx="1" presStyleCnt="4">
        <dgm:presLayoutVars>
          <dgm:chMax val="0"/>
          <dgm:chPref val="0"/>
        </dgm:presLayoutVars>
      </dgm:prSet>
      <dgm:spPr/>
    </dgm:pt>
    <dgm:pt modelId="{1ED25B79-BC67-411E-8E62-894B64F4768F}" type="pres">
      <dgm:prSet presAssocID="{B00135AD-CB6A-4AD7-924A-462E0CB0EAD1}" presName="sibTrans" presStyleCnt="0"/>
      <dgm:spPr/>
    </dgm:pt>
    <dgm:pt modelId="{B8BDD38F-8E3C-4857-92F2-27A42CDE3C2F}" type="pres">
      <dgm:prSet presAssocID="{AB8C64ED-FBB9-4910-A621-D3F0E316ACBA}" presName="compNode" presStyleCnt="0"/>
      <dgm:spPr/>
    </dgm:pt>
    <dgm:pt modelId="{F8A72728-7DC7-42BA-A9CB-D8B98A7393EB}" type="pres">
      <dgm:prSet presAssocID="{AB8C64ED-FBB9-4910-A621-D3F0E316ACBA}" presName="bgRect" presStyleLbl="bgShp" presStyleIdx="2" presStyleCnt="3"/>
      <dgm:spPr/>
    </dgm:pt>
    <dgm:pt modelId="{A073EDDB-BA71-4248-A366-B3A6A27642F5}" type="pres">
      <dgm:prSet presAssocID="{AB8C64ED-FBB9-4910-A621-D3F0E316ACB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t"/>
        </a:ext>
      </dgm:extLst>
    </dgm:pt>
    <dgm:pt modelId="{C31B81F3-05A9-4610-A6C5-F127777F8EE4}" type="pres">
      <dgm:prSet presAssocID="{AB8C64ED-FBB9-4910-A621-D3F0E316ACBA}" presName="spaceRect" presStyleCnt="0"/>
      <dgm:spPr/>
    </dgm:pt>
    <dgm:pt modelId="{FA7D82E8-21D7-4C24-883B-5C9C1684F290}" type="pres">
      <dgm:prSet presAssocID="{AB8C64ED-FBB9-4910-A621-D3F0E316ACBA}" presName="parTx" presStyleLbl="revTx" presStyleIdx="2" presStyleCnt="4">
        <dgm:presLayoutVars>
          <dgm:chMax val="0"/>
          <dgm:chPref val="0"/>
        </dgm:presLayoutVars>
      </dgm:prSet>
      <dgm:spPr/>
    </dgm:pt>
    <dgm:pt modelId="{892376FB-023B-4C06-A4AC-E5F8F4C51757}" type="pres">
      <dgm:prSet presAssocID="{AB8C64ED-FBB9-4910-A621-D3F0E316ACBA}" presName="desTx" presStyleLbl="revTx" presStyleIdx="3" presStyleCnt="4">
        <dgm:presLayoutVars/>
      </dgm:prSet>
      <dgm:spPr/>
    </dgm:pt>
  </dgm:ptLst>
  <dgm:cxnLst>
    <dgm:cxn modelId="{CC59F618-A701-472D-AA0D-E36438E1EC8A}" srcId="{D8D63FE6-5C65-4E51-8033-558D53C66ECF}" destId="{9D8E6F0B-9565-4FE6-82E8-95A8C1A8F1F4}" srcOrd="0" destOrd="0" parTransId="{8FAC8506-53CB-4DF2-AEA0-9621D232228D}" sibTransId="{5BE2986D-0B33-4B90-8297-35BB719FBCBB}"/>
    <dgm:cxn modelId="{9EF2191E-F74D-4D05-BEE7-881476CE7CD6}" type="presOf" srcId="{8BE81A91-0356-4214-8645-89CFA51A21BC}" destId="{94DCEDC0-5623-4B45-A58C-18B09A58CF8C}" srcOrd="0" destOrd="0" presId="urn:microsoft.com/office/officeart/2018/2/layout/IconVerticalSolidList"/>
    <dgm:cxn modelId="{C71EE837-E2A4-4F05-B3C1-C4ECA2F387FF}" type="presOf" srcId="{AB8C64ED-FBB9-4910-A621-D3F0E316ACBA}" destId="{FA7D82E8-21D7-4C24-883B-5C9C1684F290}" srcOrd="0" destOrd="0" presId="urn:microsoft.com/office/officeart/2018/2/layout/IconVerticalSolidList"/>
    <dgm:cxn modelId="{068BE75B-7D2D-4752-B782-3CDF7D20D632}" srcId="{D8D63FE6-5C65-4E51-8033-558D53C66ECF}" destId="{8BE81A91-0356-4214-8645-89CFA51A21BC}" srcOrd="1" destOrd="0" parTransId="{18BB561A-E88D-475F-98F3-DC07428C2611}" sibTransId="{B00135AD-CB6A-4AD7-924A-462E0CB0EAD1}"/>
    <dgm:cxn modelId="{D8C52061-EC5B-409C-81EC-AA66D5D44B11}" type="presOf" srcId="{835B9C83-9295-4698-BE5E-D57A94EBE3E6}" destId="{892376FB-023B-4C06-A4AC-E5F8F4C51757}" srcOrd="0" destOrd="0" presId="urn:microsoft.com/office/officeart/2018/2/layout/IconVerticalSolidList"/>
    <dgm:cxn modelId="{71A79F8D-B747-46B0-9F55-546A74CAAC16}" type="presOf" srcId="{D8D63FE6-5C65-4E51-8033-558D53C66ECF}" destId="{4B23E3CC-8D96-43BC-8875-DA587C188C94}" srcOrd="0" destOrd="0" presId="urn:microsoft.com/office/officeart/2018/2/layout/IconVerticalSolidList"/>
    <dgm:cxn modelId="{BD6CE1B7-F503-45EA-8234-DAA1D3B09CE4}" type="presOf" srcId="{9D8E6F0B-9565-4FE6-82E8-95A8C1A8F1F4}" destId="{36B23F33-BCDE-42DA-8D56-0E26D6C2FD8B}" srcOrd="0" destOrd="0" presId="urn:microsoft.com/office/officeart/2018/2/layout/IconVerticalSolidList"/>
    <dgm:cxn modelId="{6E2947BA-6863-4079-96D8-60504B227698}" srcId="{D8D63FE6-5C65-4E51-8033-558D53C66ECF}" destId="{AB8C64ED-FBB9-4910-A621-D3F0E316ACBA}" srcOrd="2" destOrd="0" parTransId="{EF6EBE8E-8A35-42EF-A3C3-9C9D6954A3E5}" sibTransId="{E5A30DE1-9440-4161-84E3-305ED11D8361}"/>
    <dgm:cxn modelId="{6C016ACE-04CA-4CA0-B04C-31751BEFB621}" srcId="{AB8C64ED-FBB9-4910-A621-D3F0E316ACBA}" destId="{835B9C83-9295-4698-BE5E-D57A94EBE3E6}" srcOrd="0" destOrd="0" parTransId="{06ED89B7-E75F-4815-8629-114A73E0F6B2}" sibTransId="{BFDDE5E9-B88C-4602-B13A-D24AD8C9EC18}"/>
    <dgm:cxn modelId="{85DB2D59-5D9A-424F-910C-50A94688F1FA}" type="presParOf" srcId="{4B23E3CC-8D96-43BC-8875-DA587C188C94}" destId="{E618B910-BC62-4A96-876F-2275CAC8C6C2}" srcOrd="0" destOrd="0" presId="urn:microsoft.com/office/officeart/2018/2/layout/IconVerticalSolidList"/>
    <dgm:cxn modelId="{1A22A219-57A5-4823-B620-FA47A5913B90}" type="presParOf" srcId="{E618B910-BC62-4A96-876F-2275CAC8C6C2}" destId="{6DD450BE-2F41-4576-AC31-8C18718FCF68}" srcOrd="0" destOrd="0" presId="urn:microsoft.com/office/officeart/2018/2/layout/IconVerticalSolidList"/>
    <dgm:cxn modelId="{8ADC2ED1-98E3-43D4-A165-776E0AE5B14C}" type="presParOf" srcId="{E618B910-BC62-4A96-876F-2275CAC8C6C2}" destId="{306E82FF-5E68-403E-B71F-9F7DEB6FE4C6}" srcOrd="1" destOrd="0" presId="urn:microsoft.com/office/officeart/2018/2/layout/IconVerticalSolidList"/>
    <dgm:cxn modelId="{A9797733-81B8-4032-97FE-FDE16908CEA6}" type="presParOf" srcId="{E618B910-BC62-4A96-876F-2275CAC8C6C2}" destId="{50B78074-C99A-405C-966D-6EE6BF07D151}" srcOrd="2" destOrd="0" presId="urn:microsoft.com/office/officeart/2018/2/layout/IconVerticalSolidList"/>
    <dgm:cxn modelId="{BC77F3A9-27EC-4F85-9337-8BEA037B3646}" type="presParOf" srcId="{E618B910-BC62-4A96-876F-2275CAC8C6C2}" destId="{36B23F33-BCDE-42DA-8D56-0E26D6C2FD8B}" srcOrd="3" destOrd="0" presId="urn:microsoft.com/office/officeart/2018/2/layout/IconVerticalSolidList"/>
    <dgm:cxn modelId="{0051A458-1125-49D5-8D58-924A289D7249}" type="presParOf" srcId="{4B23E3CC-8D96-43BC-8875-DA587C188C94}" destId="{F27AADEF-2066-446A-9A89-73B466583AA9}" srcOrd="1" destOrd="0" presId="urn:microsoft.com/office/officeart/2018/2/layout/IconVerticalSolidList"/>
    <dgm:cxn modelId="{31EDE3B8-6E87-4BDB-B6C8-5DF56D3CE39D}" type="presParOf" srcId="{4B23E3CC-8D96-43BC-8875-DA587C188C94}" destId="{F82F53BD-BB10-43FC-92B1-711A74C44346}" srcOrd="2" destOrd="0" presId="urn:microsoft.com/office/officeart/2018/2/layout/IconVerticalSolidList"/>
    <dgm:cxn modelId="{71F3F351-0CB2-46E7-A510-7F20A1D2D90D}" type="presParOf" srcId="{F82F53BD-BB10-43FC-92B1-711A74C44346}" destId="{07A2B030-E62D-4BDF-A6EB-E8DF18C6C3B2}" srcOrd="0" destOrd="0" presId="urn:microsoft.com/office/officeart/2018/2/layout/IconVerticalSolidList"/>
    <dgm:cxn modelId="{000E766A-E55F-44D8-9897-DC1469DFDFFB}" type="presParOf" srcId="{F82F53BD-BB10-43FC-92B1-711A74C44346}" destId="{9184F105-A50E-4549-9686-50AD4D2BEE8E}" srcOrd="1" destOrd="0" presId="urn:microsoft.com/office/officeart/2018/2/layout/IconVerticalSolidList"/>
    <dgm:cxn modelId="{C4FF3975-2202-4A62-BF29-14519B9EB9A4}" type="presParOf" srcId="{F82F53BD-BB10-43FC-92B1-711A74C44346}" destId="{44D07F70-3842-4A6F-BEC0-E548E886F5AE}" srcOrd="2" destOrd="0" presId="urn:microsoft.com/office/officeart/2018/2/layout/IconVerticalSolidList"/>
    <dgm:cxn modelId="{96704469-BA2D-46B7-AAF9-C809995994C7}" type="presParOf" srcId="{F82F53BD-BB10-43FC-92B1-711A74C44346}" destId="{94DCEDC0-5623-4B45-A58C-18B09A58CF8C}" srcOrd="3" destOrd="0" presId="urn:microsoft.com/office/officeart/2018/2/layout/IconVerticalSolidList"/>
    <dgm:cxn modelId="{A0BFEBF7-25A6-4C81-9E4C-D22783B3A3C9}" type="presParOf" srcId="{4B23E3CC-8D96-43BC-8875-DA587C188C94}" destId="{1ED25B79-BC67-411E-8E62-894B64F4768F}" srcOrd="3" destOrd="0" presId="urn:microsoft.com/office/officeart/2018/2/layout/IconVerticalSolidList"/>
    <dgm:cxn modelId="{4D49A383-6B14-4E48-99E7-9405C5EDE95E}" type="presParOf" srcId="{4B23E3CC-8D96-43BC-8875-DA587C188C94}" destId="{B8BDD38F-8E3C-4857-92F2-27A42CDE3C2F}" srcOrd="4" destOrd="0" presId="urn:microsoft.com/office/officeart/2018/2/layout/IconVerticalSolidList"/>
    <dgm:cxn modelId="{830D617A-30DF-4ED3-9D25-CA6B6BFE1BF8}" type="presParOf" srcId="{B8BDD38F-8E3C-4857-92F2-27A42CDE3C2F}" destId="{F8A72728-7DC7-42BA-A9CB-D8B98A7393EB}" srcOrd="0" destOrd="0" presId="urn:microsoft.com/office/officeart/2018/2/layout/IconVerticalSolidList"/>
    <dgm:cxn modelId="{83C7371C-76B7-4F9C-BDA3-A9FCFBD9FBF3}" type="presParOf" srcId="{B8BDD38F-8E3C-4857-92F2-27A42CDE3C2F}" destId="{A073EDDB-BA71-4248-A366-B3A6A27642F5}" srcOrd="1" destOrd="0" presId="urn:microsoft.com/office/officeart/2018/2/layout/IconVerticalSolidList"/>
    <dgm:cxn modelId="{FCF4AE10-22F5-4249-870F-07A4631C1182}" type="presParOf" srcId="{B8BDD38F-8E3C-4857-92F2-27A42CDE3C2F}" destId="{C31B81F3-05A9-4610-A6C5-F127777F8EE4}" srcOrd="2" destOrd="0" presId="urn:microsoft.com/office/officeart/2018/2/layout/IconVerticalSolidList"/>
    <dgm:cxn modelId="{CC7DD426-9789-4675-B09C-5EB41E99CC15}" type="presParOf" srcId="{B8BDD38F-8E3C-4857-92F2-27A42CDE3C2F}" destId="{FA7D82E8-21D7-4C24-883B-5C9C1684F290}" srcOrd="3" destOrd="0" presId="urn:microsoft.com/office/officeart/2018/2/layout/IconVerticalSolidList"/>
    <dgm:cxn modelId="{FD8FC119-4931-4CD0-84D4-96D9670260E7}" type="presParOf" srcId="{B8BDD38F-8E3C-4857-92F2-27A42CDE3C2F}" destId="{892376FB-023B-4C06-A4AC-E5F8F4C5175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3577F3-ACB0-4976-B06B-9F73B68650A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31C7EF7-FE68-453F-BF82-2B2EC3A8C32A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Conforme o código de obras, do município de Campo Grande/MS, lei de nº1866, de 26/12/1979:</a:t>
          </a:r>
          <a:endParaRPr lang="en-US"/>
        </a:p>
      </dgm:t>
    </dgm:pt>
    <dgm:pt modelId="{BF16D0DE-29A1-4587-9E61-E4CD8850F614}" type="parTrans" cxnId="{96478F4C-E613-4C8F-B87F-5C60393B9E15}">
      <dgm:prSet/>
      <dgm:spPr/>
      <dgm:t>
        <a:bodyPr/>
        <a:lstStyle/>
        <a:p>
          <a:endParaRPr lang="en-US"/>
        </a:p>
      </dgm:t>
    </dgm:pt>
    <dgm:pt modelId="{22BDE406-35B4-4F58-99E4-093280D06363}" type="sibTrans" cxnId="{96478F4C-E613-4C8F-B87F-5C60393B9E15}">
      <dgm:prSet/>
      <dgm:spPr/>
      <dgm:t>
        <a:bodyPr/>
        <a:lstStyle/>
        <a:p>
          <a:endParaRPr lang="en-US"/>
        </a:p>
      </dgm:t>
    </dgm:pt>
    <dgm:pt modelId="{1241B88B-E6D3-45C6-AF6D-0C7D9FDDFD58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Art . 134 – Serão permitidos somente o uso de fossas, nas construções não servidas por rede de esgotos.</a:t>
          </a:r>
          <a:endParaRPr lang="en-US"/>
        </a:p>
      </dgm:t>
    </dgm:pt>
    <dgm:pt modelId="{E9F41908-8E50-4B7A-B881-FE71C572432F}" type="parTrans" cxnId="{9A756878-E608-46BB-AC25-5C3CB8E5F3C5}">
      <dgm:prSet/>
      <dgm:spPr/>
      <dgm:t>
        <a:bodyPr/>
        <a:lstStyle/>
        <a:p>
          <a:endParaRPr lang="en-US"/>
        </a:p>
      </dgm:t>
    </dgm:pt>
    <dgm:pt modelId="{6026C87F-BA06-4290-B1A0-88C0BB291612}" type="sibTrans" cxnId="{9A756878-E608-46BB-AC25-5C3CB8E5F3C5}">
      <dgm:prSet/>
      <dgm:spPr/>
      <dgm:t>
        <a:bodyPr/>
        <a:lstStyle/>
        <a:p>
          <a:endParaRPr lang="en-US"/>
        </a:p>
      </dgm:t>
    </dgm:pt>
    <dgm:pt modelId="{A3CD511D-F73F-4BA7-993F-DAEC27827BCD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Parágrafo Único – Para a abertura das fossas será exigido o afastamento de 1,50m (um metro e cinqüenta centímetros) de qualquer edificação bem como o mesmo afastamento quanto à divisas e alinhamento do lote.</a:t>
          </a:r>
          <a:endParaRPr lang="en-US"/>
        </a:p>
      </dgm:t>
    </dgm:pt>
    <dgm:pt modelId="{FFC54641-291D-4AE5-BC64-0611EECB8F02}" type="parTrans" cxnId="{723B6DEF-2735-4E31-8B8C-1396519F86D9}">
      <dgm:prSet/>
      <dgm:spPr/>
      <dgm:t>
        <a:bodyPr/>
        <a:lstStyle/>
        <a:p>
          <a:endParaRPr lang="en-US"/>
        </a:p>
      </dgm:t>
    </dgm:pt>
    <dgm:pt modelId="{61F761F1-6EC0-46B2-A536-A2DEBEACB36C}" type="sibTrans" cxnId="{723B6DEF-2735-4E31-8B8C-1396519F86D9}">
      <dgm:prSet/>
      <dgm:spPr/>
      <dgm:t>
        <a:bodyPr/>
        <a:lstStyle/>
        <a:p>
          <a:endParaRPr lang="en-US"/>
        </a:p>
      </dgm:t>
    </dgm:pt>
    <dgm:pt modelId="{F5D94F64-7871-43B7-B382-917232DB6014}" type="pres">
      <dgm:prSet presAssocID="{403577F3-ACB0-4976-B06B-9F73B68650A2}" presName="vert0" presStyleCnt="0">
        <dgm:presLayoutVars>
          <dgm:dir/>
          <dgm:animOne val="branch"/>
          <dgm:animLvl val="lvl"/>
        </dgm:presLayoutVars>
      </dgm:prSet>
      <dgm:spPr/>
    </dgm:pt>
    <dgm:pt modelId="{A231405F-EC9E-4B9C-AFA7-C28ACE06A04D}" type="pres">
      <dgm:prSet presAssocID="{831C7EF7-FE68-453F-BF82-2B2EC3A8C32A}" presName="thickLine" presStyleLbl="alignNode1" presStyleIdx="0" presStyleCnt="3"/>
      <dgm:spPr/>
    </dgm:pt>
    <dgm:pt modelId="{7B8ED69E-3883-4CCF-B892-AF923FD0A550}" type="pres">
      <dgm:prSet presAssocID="{831C7EF7-FE68-453F-BF82-2B2EC3A8C32A}" presName="horz1" presStyleCnt="0"/>
      <dgm:spPr/>
    </dgm:pt>
    <dgm:pt modelId="{3C7A123B-461B-4546-86BA-EB4937EFF8C8}" type="pres">
      <dgm:prSet presAssocID="{831C7EF7-FE68-453F-BF82-2B2EC3A8C32A}" presName="tx1" presStyleLbl="revTx" presStyleIdx="0" presStyleCnt="3"/>
      <dgm:spPr/>
    </dgm:pt>
    <dgm:pt modelId="{C64ED8C6-5C7B-4686-BF73-96AC00645D46}" type="pres">
      <dgm:prSet presAssocID="{831C7EF7-FE68-453F-BF82-2B2EC3A8C32A}" presName="vert1" presStyleCnt="0"/>
      <dgm:spPr/>
    </dgm:pt>
    <dgm:pt modelId="{9B8269BE-226C-467A-9162-848CA2443411}" type="pres">
      <dgm:prSet presAssocID="{1241B88B-E6D3-45C6-AF6D-0C7D9FDDFD58}" presName="thickLine" presStyleLbl="alignNode1" presStyleIdx="1" presStyleCnt="3"/>
      <dgm:spPr/>
    </dgm:pt>
    <dgm:pt modelId="{0F228D4E-23AF-48E7-89FA-7DE65747C6E2}" type="pres">
      <dgm:prSet presAssocID="{1241B88B-E6D3-45C6-AF6D-0C7D9FDDFD58}" presName="horz1" presStyleCnt="0"/>
      <dgm:spPr/>
    </dgm:pt>
    <dgm:pt modelId="{120C1567-E55B-4D2A-8DD9-E1437B9C9349}" type="pres">
      <dgm:prSet presAssocID="{1241B88B-E6D3-45C6-AF6D-0C7D9FDDFD58}" presName="tx1" presStyleLbl="revTx" presStyleIdx="1" presStyleCnt="3"/>
      <dgm:spPr/>
    </dgm:pt>
    <dgm:pt modelId="{8FF7ADA3-B078-47DC-89D5-9C97E31B7D57}" type="pres">
      <dgm:prSet presAssocID="{1241B88B-E6D3-45C6-AF6D-0C7D9FDDFD58}" presName="vert1" presStyleCnt="0"/>
      <dgm:spPr/>
    </dgm:pt>
    <dgm:pt modelId="{23775A21-997C-4328-8583-F14DF8FBB6D4}" type="pres">
      <dgm:prSet presAssocID="{A3CD511D-F73F-4BA7-993F-DAEC27827BCD}" presName="thickLine" presStyleLbl="alignNode1" presStyleIdx="2" presStyleCnt="3"/>
      <dgm:spPr/>
    </dgm:pt>
    <dgm:pt modelId="{F1C7CBF1-EB19-4262-8734-D1181DACBD39}" type="pres">
      <dgm:prSet presAssocID="{A3CD511D-F73F-4BA7-993F-DAEC27827BCD}" presName="horz1" presStyleCnt="0"/>
      <dgm:spPr/>
    </dgm:pt>
    <dgm:pt modelId="{DCCD8CB2-6FDC-4165-8E7B-17C216A64213}" type="pres">
      <dgm:prSet presAssocID="{A3CD511D-F73F-4BA7-993F-DAEC27827BCD}" presName="tx1" presStyleLbl="revTx" presStyleIdx="2" presStyleCnt="3"/>
      <dgm:spPr/>
    </dgm:pt>
    <dgm:pt modelId="{F7EDC029-6F11-44E1-8FD6-6C04B9AD140F}" type="pres">
      <dgm:prSet presAssocID="{A3CD511D-F73F-4BA7-993F-DAEC27827BCD}" presName="vert1" presStyleCnt="0"/>
      <dgm:spPr/>
    </dgm:pt>
  </dgm:ptLst>
  <dgm:cxnLst>
    <dgm:cxn modelId="{96478F4C-E613-4C8F-B87F-5C60393B9E15}" srcId="{403577F3-ACB0-4976-B06B-9F73B68650A2}" destId="{831C7EF7-FE68-453F-BF82-2B2EC3A8C32A}" srcOrd="0" destOrd="0" parTransId="{BF16D0DE-29A1-4587-9E61-E4CD8850F614}" sibTransId="{22BDE406-35B4-4F58-99E4-093280D06363}"/>
    <dgm:cxn modelId="{9A756878-E608-46BB-AC25-5C3CB8E5F3C5}" srcId="{403577F3-ACB0-4976-B06B-9F73B68650A2}" destId="{1241B88B-E6D3-45C6-AF6D-0C7D9FDDFD58}" srcOrd="1" destOrd="0" parTransId="{E9F41908-8E50-4B7A-B881-FE71C572432F}" sibTransId="{6026C87F-BA06-4290-B1A0-88C0BB291612}"/>
    <dgm:cxn modelId="{33D3EE84-D997-416A-8F12-7AB2A1A8E9AA}" type="presOf" srcId="{403577F3-ACB0-4976-B06B-9F73B68650A2}" destId="{F5D94F64-7871-43B7-B382-917232DB6014}" srcOrd="0" destOrd="0" presId="urn:microsoft.com/office/officeart/2008/layout/LinedList"/>
    <dgm:cxn modelId="{FBF3AC98-211A-4BD5-9E4F-532B9DA833FF}" type="presOf" srcId="{831C7EF7-FE68-453F-BF82-2B2EC3A8C32A}" destId="{3C7A123B-461B-4546-86BA-EB4937EFF8C8}" srcOrd="0" destOrd="0" presId="urn:microsoft.com/office/officeart/2008/layout/LinedList"/>
    <dgm:cxn modelId="{10A66EDF-EC02-47AF-8F91-9CD45B5A8615}" type="presOf" srcId="{A3CD511D-F73F-4BA7-993F-DAEC27827BCD}" destId="{DCCD8CB2-6FDC-4165-8E7B-17C216A64213}" srcOrd="0" destOrd="0" presId="urn:microsoft.com/office/officeart/2008/layout/LinedList"/>
    <dgm:cxn modelId="{723B6DEF-2735-4E31-8B8C-1396519F86D9}" srcId="{403577F3-ACB0-4976-B06B-9F73B68650A2}" destId="{A3CD511D-F73F-4BA7-993F-DAEC27827BCD}" srcOrd="2" destOrd="0" parTransId="{FFC54641-291D-4AE5-BC64-0611EECB8F02}" sibTransId="{61F761F1-6EC0-46B2-A536-A2DEBEACB36C}"/>
    <dgm:cxn modelId="{CA432EFA-823C-4907-B8B4-B11215FE2ACC}" type="presOf" srcId="{1241B88B-E6D3-45C6-AF6D-0C7D9FDDFD58}" destId="{120C1567-E55B-4D2A-8DD9-E1437B9C9349}" srcOrd="0" destOrd="0" presId="urn:microsoft.com/office/officeart/2008/layout/LinedList"/>
    <dgm:cxn modelId="{B7FD5CFF-FBCE-4A28-BED9-8E0B623ADA48}" type="presParOf" srcId="{F5D94F64-7871-43B7-B382-917232DB6014}" destId="{A231405F-EC9E-4B9C-AFA7-C28ACE06A04D}" srcOrd="0" destOrd="0" presId="urn:microsoft.com/office/officeart/2008/layout/LinedList"/>
    <dgm:cxn modelId="{B88D630C-ACF8-471B-B474-E132637AB393}" type="presParOf" srcId="{F5D94F64-7871-43B7-B382-917232DB6014}" destId="{7B8ED69E-3883-4CCF-B892-AF923FD0A550}" srcOrd="1" destOrd="0" presId="urn:microsoft.com/office/officeart/2008/layout/LinedList"/>
    <dgm:cxn modelId="{9EB32B53-7ECC-4272-95A5-A8F3A24CA9F2}" type="presParOf" srcId="{7B8ED69E-3883-4CCF-B892-AF923FD0A550}" destId="{3C7A123B-461B-4546-86BA-EB4937EFF8C8}" srcOrd="0" destOrd="0" presId="urn:microsoft.com/office/officeart/2008/layout/LinedList"/>
    <dgm:cxn modelId="{584ABA60-5D63-47EA-B7B1-8BB2AA0EBA90}" type="presParOf" srcId="{7B8ED69E-3883-4CCF-B892-AF923FD0A550}" destId="{C64ED8C6-5C7B-4686-BF73-96AC00645D46}" srcOrd="1" destOrd="0" presId="urn:microsoft.com/office/officeart/2008/layout/LinedList"/>
    <dgm:cxn modelId="{B820E615-577A-48D5-AFCC-E20EC655440B}" type="presParOf" srcId="{F5D94F64-7871-43B7-B382-917232DB6014}" destId="{9B8269BE-226C-467A-9162-848CA2443411}" srcOrd="2" destOrd="0" presId="urn:microsoft.com/office/officeart/2008/layout/LinedList"/>
    <dgm:cxn modelId="{57214385-FF64-4D12-995C-D34A12ED73E8}" type="presParOf" srcId="{F5D94F64-7871-43B7-B382-917232DB6014}" destId="{0F228D4E-23AF-48E7-89FA-7DE65747C6E2}" srcOrd="3" destOrd="0" presId="urn:microsoft.com/office/officeart/2008/layout/LinedList"/>
    <dgm:cxn modelId="{DF29F7D2-A81C-452E-B494-598E60CDC01C}" type="presParOf" srcId="{0F228D4E-23AF-48E7-89FA-7DE65747C6E2}" destId="{120C1567-E55B-4D2A-8DD9-E1437B9C9349}" srcOrd="0" destOrd="0" presId="urn:microsoft.com/office/officeart/2008/layout/LinedList"/>
    <dgm:cxn modelId="{97358447-C8BD-4162-B755-04D03CC1A39A}" type="presParOf" srcId="{0F228D4E-23AF-48E7-89FA-7DE65747C6E2}" destId="{8FF7ADA3-B078-47DC-89D5-9C97E31B7D57}" srcOrd="1" destOrd="0" presId="urn:microsoft.com/office/officeart/2008/layout/LinedList"/>
    <dgm:cxn modelId="{C7D34013-718F-4646-826B-AC519D70B87D}" type="presParOf" srcId="{F5D94F64-7871-43B7-B382-917232DB6014}" destId="{23775A21-997C-4328-8583-F14DF8FBB6D4}" srcOrd="4" destOrd="0" presId="urn:microsoft.com/office/officeart/2008/layout/LinedList"/>
    <dgm:cxn modelId="{52334F72-2ED6-4072-87B7-A82CB327F427}" type="presParOf" srcId="{F5D94F64-7871-43B7-B382-917232DB6014}" destId="{F1C7CBF1-EB19-4262-8734-D1181DACBD39}" srcOrd="5" destOrd="0" presId="urn:microsoft.com/office/officeart/2008/layout/LinedList"/>
    <dgm:cxn modelId="{BF40D4E8-8F32-4851-AEB7-0E1CA06B89C2}" type="presParOf" srcId="{F1C7CBF1-EB19-4262-8734-D1181DACBD39}" destId="{DCCD8CB2-6FDC-4165-8E7B-17C216A64213}" srcOrd="0" destOrd="0" presId="urn:microsoft.com/office/officeart/2008/layout/LinedList"/>
    <dgm:cxn modelId="{12A7F281-3139-48D9-B0C6-BBF905833E9B}" type="presParOf" srcId="{F1C7CBF1-EB19-4262-8734-D1181DACBD39}" destId="{F7EDC029-6F11-44E1-8FD6-6C04B9AD140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10F63B-358E-44B9-8D94-781611F54F12}" type="doc">
      <dgm:prSet loTypeId="urn:microsoft.com/office/officeart/2018/2/layout/IconVerticalSolidList" loCatId="icon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9898601-50DC-483F-B672-880B113A2EAC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As </a:t>
          </a:r>
          <a:r>
            <a:rPr lang="pt-BR" b="1" dirty="0"/>
            <a:t>águas servidas </a:t>
          </a:r>
          <a:r>
            <a:rPr lang="pt-BR" dirty="0"/>
            <a:t>são as águas que já foram usadas nas atividades humanas e podem ser classificadas como:</a:t>
          </a:r>
          <a:endParaRPr lang="en-US" dirty="0"/>
        </a:p>
      </dgm:t>
    </dgm:pt>
    <dgm:pt modelId="{AB48298B-2FA1-4042-A118-A575E7E18670}" type="parTrans" cxnId="{AFEBB3BA-D971-4A30-8413-9871184D6ABC}">
      <dgm:prSet/>
      <dgm:spPr/>
      <dgm:t>
        <a:bodyPr/>
        <a:lstStyle/>
        <a:p>
          <a:endParaRPr lang="en-US"/>
        </a:p>
      </dgm:t>
    </dgm:pt>
    <dgm:pt modelId="{72079456-665C-4ACC-8700-A80C0B5B54BF}" type="sibTrans" cxnId="{AFEBB3BA-D971-4A30-8413-9871184D6ABC}">
      <dgm:prSet/>
      <dgm:spPr/>
      <dgm:t>
        <a:bodyPr/>
        <a:lstStyle/>
        <a:p>
          <a:endParaRPr lang="en-US"/>
        </a:p>
      </dgm:t>
    </dgm:pt>
    <dgm:pt modelId="{AC487CC8-87BB-43AE-883D-B7F5508B0BB7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/>
            <a:t>Águas negras </a:t>
          </a:r>
          <a:r>
            <a:rPr lang="pt-BR"/>
            <a:t>são aquelas provenientes do vaso sanitário e da pia de cozinha, ou seja, águas ricas em matéria orgânica e bactérias com potencial patogênico.</a:t>
          </a:r>
          <a:endParaRPr lang="en-US"/>
        </a:p>
      </dgm:t>
    </dgm:pt>
    <dgm:pt modelId="{1A39456D-877D-45C3-9898-627BFCB8FCE3}" type="parTrans" cxnId="{034C1878-C7DE-4712-B6CF-6CCDA9B07773}">
      <dgm:prSet/>
      <dgm:spPr/>
      <dgm:t>
        <a:bodyPr/>
        <a:lstStyle/>
        <a:p>
          <a:endParaRPr lang="en-US"/>
        </a:p>
      </dgm:t>
    </dgm:pt>
    <dgm:pt modelId="{7857C767-F326-4DFD-A04F-A4DC8D3F3ACD}" type="sibTrans" cxnId="{034C1878-C7DE-4712-B6CF-6CCDA9B07773}">
      <dgm:prSet/>
      <dgm:spPr/>
      <dgm:t>
        <a:bodyPr/>
        <a:lstStyle/>
        <a:p>
          <a:endParaRPr lang="en-US"/>
        </a:p>
      </dgm:t>
    </dgm:pt>
    <dgm:pt modelId="{2EFE9EAA-459C-4F77-ABCB-B034747133D8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/>
            <a:t>Águas cinzas </a:t>
          </a:r>
          <a:r>
            <a:rPr lang="pt-BR"/>
            <a:t>são aquelas provenientes do chuveiro, banheira, lavatório de banheiro e máquina de lavar roupas. Essas águas são ricas em sabão, sólidos suspensos e matéria orgânica e podem possuir pequenas quantidades de bactérias.</a:t>
          </a:r>
          <a:endParaRPr lang="en-US"/>
        </a:p>
      </dgm:t>
    </dgm:pt>
    <dgm:pt modelId="{DBA6B8FC-02D0-46E3-9384-D0C9CD67D6E1}" type="parTrans" cxnId="{FFAFD8A8-FCC6-452D-81C1-1F5099CAE3FC}">
      <dgm:prSet/>
      <dgm:spPr/>
      <dgm:t>
        <a:bodyPr/>
        <a:lstStyle/>
        <a:p>
          <a:endParaRPr lang="en-US"/>
        </a:p>
      </dgm:t>
    </dgm:pt>
    <dgm:pt modelId="{2F1392FD-6196-42F0-B5DC-ECE4A067CDC3}" type="sibTrans" cxnId="{FFAFD8A8-FCC6-452D-81C1-1F5099CAE3FC}">
      <dgm:prSet/>
      <dgm:spPr/>
      <dgm:t>
        <a:bodyPr/>
        <a:lstStyle/>
        <a:p>
          <a:endParaRPr lang="en-US"/>
        </a:p>
      </dgm:t>
    </dgm:pt>
    <dgm:pt modelId="{A30011D0-867B-4833-A482-DDE620DAFED4}" type="pres">
      <dgm:prSet presAssocID="{F910F63B-358E-44B9-8D94-781611F54F12}" presName="root" presStyleCnt="0">
        <dgm:presLayoutVars>
          <dgm:dir/>
          <dgm:resizeHandles val="exact"/>
        </dgm:presLayoutVars>
      </dgm:prSet>
      <dgm:spPr/>
    </dgm:pt>
    <dgm:pt modelId="{93E67255-34DB-4A49-A5CE-F6619D475C66}" type="pres">
      <dgm:prSet presAssocID="{59898601-50DC-483F-B672-880B113A2EAC}" presName="compNode" presStyleCnt="0"/>
      <dgm:spPr/>
    </dgm:pt>
    <dgm:pt modelId="{75957B37-14DD-4A62-8D8E-AA8619A33F25}" type="pres">
      <dgm:prSet presAssocID="{59898601-50DC-483F-B672-880B113A2EAC}" presName="bgRect" presStyleLbl="bgShp" presStyleIdx="0" presStyleCnt="3"/>
      <dgm:spPr/>
    </dgm:pt>
    <dgm:pt modelId="{098F7668-BEDC-43F9-B104-30373706353C}" type="pres">
      <dgm:prSet presAssocID="{59898601-50DC-483F-B672-880B113A2EA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5CC1D169-4AE3-475D-B89F-B1E569E61050}" type="pres">
      <dgm:prSet presAssocID="{59898601-50DC-483F-B672-880B113A2EAC}" presName="spaceRect" presStyleCnt="0"/>
      <dgm:spPr/>
    </dgm:pt>
    <dgm:pt modelId="{9C4CC3B3-506D-4B35-BE75-7140303258F7}" type="pres">
      <dgm:prSet presAssocID="{59898601-50DC-483F-B672-880B113A2EAC}" presName="parTx" presStyleLbl="revTx" presStyleIdx="0" presStyleCnt="3">
        <dgm:presLayoutVars>
          <dgm:chMax val="0"/>
          <dgm:chPref val="0"/>
        </dgm:presLayoutVars>
      </dgm:prSet>
      <dgm:spPr/>
    </dgm:pt>
    <dgm:pt modelId="{97EB4BF6-8367-4B85-B87F-52F40CFA1966}" type="pres">
      <dgm:prSet presAssocID="{72079456-665C-4ACC-8700-A80C0B5B54BF}" presName="sibTrans" presStyleCnt="0"/>
      <dgm:spPr/>
    </dgm:pt>
    <dgm:pt modelId="{81E98245-C5ED-4A84-96C5-4AE6A8ED6881}" type="pres">
      <dgm:prSet presAssocID="{AC487CC8-87BB-43AE-883D-B7F5508B0BB7}" presName="compNode" presStyleCnt="0"/>
      <dgm:spPr/>
    </dgm:pt>
    <dgm:pt modelId="{DEDFD8B5-5F30-4FB9-93A4-B5605BD4028C}" type="pres">
      <dgm:prSet presAssocID="{AC487CC8-87BB-43AE-883D-B7F5508B0BB7}" presName="bgRect" presStyleLbl="bgShp" presStyleIdx="1" presStyleCnt="3"/>
      <dgm:spPr/>
    </dgm:pt>
    <dgm:pt modelId="{D4D1A11C-7012-4504-B01A-C26571DECFDB}" type="pres">
      <dgm:prSet presAssocID="{AC487CC8-87BB-43AE-883D-B7F5508B0BB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1DC8997F-4AE5-4C64-9F71-1D7E08FB2349}" type="pres">
      <dgm:prSet presAssocID="{AC487CC8-87BB-43AE-883D-B7F5508B0BB7}" presName="spaceRect" presStyleCnt="0"/>
      <dgm:spPr/>
    </dgm:pt>
    <dgm:pt modelId="{7F6AA944-0C5E-4C9F-AEA6-BB4A0C208364}" type="pres">
      <dgm:prSet presAssocID="{AC487CC8-87BB-43AE-883D-B7F5508B0BB7}" presName="parTx" presStyleLbl="revTx" presStyleIdx="1" presStyleCnt="3">
        <dgm:presLayoutVars>
          <dgm:chMax val="0"/>
          <dgm:chPref val="0"/>
        </dgm:presLayoutVars>
      </dgm:prSet>
      <dgm:spPr/>
    </dgm:pt>
    <dgm:pt modelId="{70389531-4800-4755-A87A-645E2F548D59}" type="pres">
      <dgm:prSet presAssocID="{7857C767-F326-4DFD-A04F-A4DC8D3F3ACD}" presName="sibTrans" presStyleCnt="0"/>
      <dgm:spPr/>
    </dgm:pt>
    <dgm:pt modelId="{5D3884B4-F1B3-4F1F-B8B5-D188569281BD}" type="pres">
      <dgm:prSet presAssocID="{2EFE9EAA-459C-4F77-ABCB-B034747133D8}" presName="compNode" presStyleCnt="0"/>
      <dgm:spPr/>
    </dgm:pt>
    <dgm:pt modelId="{93EA91A5-98EC-4584-B2A6-EDDC31AB5D2B}" type="pres">
      <dgm:prSet presAssocID="{2EFE9EAA-459C-4F77-ABCB-B034747133D8}" presName="bgRect" presStyleLbl="bgShp" presStyleIdx="2" presStyleCnt="3"/>
      <dgm:spPr/>
    </dgm:pt>
    <dgm:pt modelId="{64D27249-BF7A-4653-A0C4-2BE39EF3D72D}" type="pres">
      <dgm:prSet presAssocID="{2EFE9EAA-459C-4F77-ABCB-B034747133D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wer"/>
        </a:ext>
      </dgm:extLst>
    </dgm:pt>
    <dgm:pt modelId="{849C0F0E-C396-4773-A419-1FCB48BAAFEA}" type="pres">
      <dgm:prSet presAssocID="{2EFE9EAA-459C-4F77-ABCB-B034747133D8}" presName="spaceRect" presStyleCnt="0"/>
      <dgm:spPr/>
    </dgm:pt>
    <dgm:pt modelId="{FFBF2A6C-8C94-48B9-9586-21C53984E2CC}" type="pres">
      <dgm:prSet presAssocID="{2EFE9EAA-459C-4F77-ABCB-B034747133D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398C554-C36F-47D8-AD52-90EEF8F810B6}" type="presOf" srcId="{2EFE9EAA-459C-4F77-ABCB-B034747133D8}" destId="{FFBF2A6C-8C94-48B9-9586-21C53984E2CC}" srcOrd="0" destOrd="0" presId="urn:microsoft.com/office/officeart/2018/2/layout/IconVerticalSolidList"/>
    <dgm:cxn modelId="{034C1878-C7DE-4712-B6CF-6CCDA9B07773}" srcId="{F910F63B-358E-44B9-8D94-781611F54F12}" destId="{AC487CC8-87BB-43AE-883D-B7F5508B0BB7}" srcOrd="1" destOrd="0" parTransId="{1A39456D-877D-45C3-9898-627BFCB8FCE3}" sibTransId="{7857C767-F326-4DFD-A04F-A4DC8D3F3ACD}"/>
    <dgm:cxn modelId="{CC98C6A7-2574-481C-B583-AC5FB4B1E4A7}" type="presOf" srcId="{F910F63B-358E-44B9-8D94-781611F54F12}" destId="{A30011D0-867B-4833-A482-DDE620DAFED4}" srcOrd="0" destOrd="0" presId="urn:microsoft.com/office/officeart/2018/2/layout/IconVerticalSolidList"/>
    <dgm:cxn modelId="{FFAFD8A8-FCC6-452D-81C1-1F5099CAE3FC}" srcId="{F910F63B-358E-44B9-8D94-781611F54F12}" destId="{2EFE9EAA-459C-4F77-ABCB-B034747133D8}" srcOrd="2" destOrd="0" parTransId="{DBA6B8FC-02D0-46E3-9384-D0C9CD67D6E1}" sibTransId="{2F1392FD-6196-42F0-B5DC-ECE4A067CDC3}"/>
    <dgm:cxn modelId="{AFEBB3BA-D971-4A30-8413-9871184D6ABC}" srcId="{F910F63B-358E-44B9-8D94-781611F54F12}" destId="{59898601-50DC-483F-B672-880B113A2EAC}" srcOrd="0" destOrd="0" parTransId="{AB48298B-2FA1-4042-A118-A575E7E18670}" sibTransId="{72079456-665C-4ACC-8700-A80C0B5B54BF}"/>
    <dgm:cxn modelId="{C1F7DFBB-775E-4F2F-AD15-4272A69BEE59}" type="presOf" srcId="{59898601-50DC-483F-B672-880B113A2EAC}" destId="{9C4CC3B3-506D-4B35-BE75-7140303258F7}" srcOrd="0" destOrd="0" presId="urn:microsoft.com/office/officeart/2018/2/layout/IconVerticalSolidList"/>
    <dgm:cxn modelId="{8D8C29F1-4E27-4B9B-A75D-BE6A32D15E09}" type="presOf" srcId="{AC487CC8-87BB-43AE-883D-B7F5508B0BB7}" destId="{7F6AA944-0C5E-4C9F-AEA6-BB4A0C208364}" srcOrd="0" destOrd="0" presId="urn:microsoft.com/office/officeart/2018/2/layout/IconVerticalSolidList"/>
    <dgm:cxn modelId="{98E070AE-4CDC-4CC0-8C79-29E185AFAD9B}" type="presParOf" srcId="{A30011D0-867B-4833-A482-DDE620DAFED4}" destId="{93E67255-34DB-4A49-A5CE-F6619D475C66}" srcOrd="0" destOrd="0" presId="urn:microsoft.com/office/officeart/2018/2/layout/IconVerticalSolidList"/>
    <dgm:cxn modelId="{AB96B36F-F6C1-4AD3-996A-F51496BE9EC9}" type="presParOf" srcId="{93E67255-34DB-4A49-A5CE-F6619D475C66}" destId="{75957B37-14DD-4A62-8D8E-AA8619A33F25}" srcOrd="0" destOrd="0" presId="urn:microsoft.com/office/officeart/2018/2/layout/IconVerticalSolidList"/>
    <dgm:cxn modelId="{6E1BCE65-A0EC-4CDF-BEE0-9CCA56290BB1}" type="presParOf" srcId="{93E67255-34DB-4A49-A5CE-F6619D475C66}" destId="{098F7668-BEDC-43F9-B104-30373706353C}" srcOrd="1" destOrd="0" presId="urn:microsoft.com/office/officeart/2018/2/layout/IconVerticalSolidList"/>
    <dgm:cxn modelId="{C7CECF4B-C44E-456F-B140-87CBECE1B063}" type="presParOf" srcId="{93E67255-34DB-4A49-A5CE-F6619D475C66}" destId="{5CC1D169-4AE3-475D-B89F-B1E569E61050}" srcOrd="2" destOrd="0" presId="urn:microsoft.com/office/officeart/2018/2/layout/IconVerticalSolidList"/>
    <dgm:cxn modelId="{AD353029-C885-4641-9D0B-B77D8C141CD1}" type="presParOf" srcId="{93E67255-34DB-4A49-A5CE-F6619D475C66}" destId="{9C4CC3B3-506D-4B35-BE75-7140303258F7}" srcOrd="3" destOrd="0" presId="urn:microsoft.com/office/officeart/2018/2/layout/IconVerticalSolidList"/>
    <dgm:cxn modelId="{A829D4CC-E564-4B63-A801-9F844943BEBD}" type="presParOf" srcId="{A30011D0-867B-4833-A482-DDE620DAFED4}" destId="{97EB4BF6-8367-4B85-B87F-52F40CFA1966}" srcOrd="1" destOrd="0" presId="urn:microsoft.com/office/officeart/2018/2/layout/IconVerticalSolidList"/>
    <dgm:cxn modelId="{1E1FF2A3-EC0E-46BA-A829-713203B25EBD}" type="presParOf" srcId="{A30011D0-867B-4833-A482-DDE620DAFED4}" destId="{81E98245-C5ED-4A84-96C5-4AE6A8ED6881}" srcOrd="2" destOrd="0" presId="urn:microsoft.com/office/officeart/2018/2/layout/IconVerticalSolidList"/>
    <dgm:cxn modelId="{ECA0BC14-EAEE-4E16-8400-A21B2558AD05}" type="presParOf" srcId="{81E98245-C5ED-4A84-96C5-4AE6A8ED6881}" destId="{DEDFD8B5-5F30-4FB9-93A4-B5605BD4028C}" srcOrd="0" destOrd="0" presId="urn:microsoft.com/office/officeart/2018/2/layout/IconVerticalSolidList"/>
    <dgm:cxn modelId="{5216E17C-D45C-4C68-8280-1E6FFDF11072}" type="presParOf" srcId="{81E98245-C5ED-4A84-96C5-4AE6A8ED6881}" destId="{D4D1A11C-7012-4504-B01A-C26571DECFDB}" srcOrd="1" destOrd="0" presId="urn:microsoft.com/office/officeart/2018/2/layout/IconVerticalSolidList"/>
    <dgm:cxn modelId="{9F495338-139C-4DAD-89CB-A0ABC500CA54}" type="presParOf" srcId="{81E98245-C5ED-4A84-96C5-4AE6A8ED6881}" destId="{1DC8997F-4AE5-4C64-9F71-1D7E08FB2349}" srcOrd="2" destOrd="0" presId="urn:microsoft.com/office/officeart/2018/2/layout/IconVerticalSolidList"/>
    <dgm:cxn modelId="{10066175-66E1-4FF0-A777-515797333A21}" type="presParOf" srcId="{81E98245-C5ED-4A84-96C5-4AE6A8ED6881}" destId="{7F6AA944-0C5E-4C9F-AEA6-BB4A0C208364}" srcOrd="3" destOrd="0" presId="urn:microsoft.com/office/officeart/2018/2/layout/IconVerticalSolidList"/>
    <dgm:cxn modelId="{7912E1BF-3122-405F-BC72-001C0CFBF711}" type="presParOf" srcId="{A30011D0-867B-4833-A482-DDE620DAFED4}" destId="{70389531-4800-4755-A87A-645E2F548D59}" srcOrd="3" destOrd="0" presId="urn:microsoft.com/office/officeart/2018/2/layout/IconVerticalSolidList"/>
    <dgm:cxn modelId="{85DF1CB1-F925-45F9-8376-C8D8207BCFA5}" type="presParOf" srcId="{A30011D0-867B-4833-A482-DDE620DAFED4}" destId="{5D3884B4-F1B3-4F1F-B8B5-D188569281BD}" srcOrd="4" destOrd="0" presId="urn:microsoft.com/office/officeart/2018/2/layout/IconVerticalSolidList"/>
    <dgm:cxn modelId="{F86CE932-3C5D-41F8-B90E-A113C6B2F320}" type="presParOf" srcId="{5D3884B4-F1B3-4F1F-B8B5-D188569281BD}" destId="{93EA91A5-98EC-4584-B2A6-EDDC31AB5D2B}" srcOrd="0" destOrd="0" presId="urn:microsoft.com/office/officeart/2018/2/layout/IconVerticalSolidList"/>
    <dgm:cxn modelId="{67DB6E46-CB8F-44ED-B873-001DF360EF85}" type="presParOf" srcId="{5D3884B4-F1B3-4F1F-B8B5-D188569281BD}" destId="{64D27249-BF7A-4653-A0C4-2BE39EF3D72D}" srcOrd="1" destOrd="0" presId="urn:microsoft.com/office/officeart/2018/2/layout/IconVerticalSolidList"/>
    <dgm:cxn modelId="{10D8413E-1443-45AE-876B-6863F371AF2C}" type="presParOf" srcId="{5D3884B4-F1B3-4F1F-B8B5-D188569281BD}" destId="{849C0F0E-C396-4773-A419-1FCB48BAAFEA}" srcOrd="2" destOrd="0" presId="urn:microsoft.com/office/officeart/2018/2/layout/IconVerticalSolidList"/>
    <dgm:cxn modelId="{A321BC08-06DB-458E-B5E1-A07C47B9F609}" type="presParOf" srcId="{5D3884B4-F1B3-4F1F-B8B5-D188569281BD}" destId="{FFBF2A6C-8C94-48B9-9586-21C53984E2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3C0B53-DC35-46C4-8416-2FD805C4A154}" type="doc">
      <dgm:prSet loTypeId="urn:microsoft.com/office/officeart/2005/8/layout/vList2" loCatId="list" qsTypeId="urn:microsoft.com/office/officeart/2005/8/quickstyle/3d3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60CFD81-CEB6-4670-90B7-FE2A35927F3D}">
      <dgm:prSet custT="1"/>
      <dgm:spPr/>
      <dgm:t>
        <a:bodyPr/>
        <a:lstStyle/>
        <a:p>
          <a:pPr algn="just"/>
          <a:r>
            <a:rPr lang="pt-BR" sz="1800" dirty="0"/>
            <a:t>Para garantir a acessibilidade aos elementos do sistema, devem ser respeitadas no mínimo as seguintes condições:</a:t>
          </a:r>
          <a:endParaRPr lang="en-US" sz="1800" dirty="0"/>
        </a:p>
      </dgm:t>
    </dgm:pt>
    <dgm:pt modelId="{A7463E7F-BE8F-457B-A1F7-A025C7823B45}" type="parTrans" cxnId="{A9DC2D6B-EBD5-46C5-A06B-CBD518418B15}">
      <dgm:prSet/>
      <dgm:spPr/>
      <dgm:t>
        <a:bodyPr/>
        <a:lstStyle/>
        <a:p>
          <a:endParaRPr lang="en-US"/>
        </a:p>
      </dgm:t>
    </dgm:pt>
    <dgm:pt modelId="{3F6622B3-6610-44C3-BD09-1EC90A18DD6F}" type="sibTrans" cxnId="{A9DC2D6B-EBD5-46C5-A06B-CBD518418B15}">
      <dgm:prSet/>
      <dgm:spPr/>
      <dgm:t>
        <a:bodyPr/>
        <a:lstStyle/>
        <a:p>
          <a:endParaRPr lang="en-US"/>
        </a:p>
      </dgm:t>
    </dgm:pt>
    <dgm:pt modelId="{C53C869E-84E5-44FD-8BF9-96335E4C721C}">
      <dgm:prSet custT="1"/>
      <dgm:spPr/>
      <dgm:t>
        <a:bodyPr/>
        <a:lstStyle/>
        <a:p>
          <a:r>
            <a:rPr lang="pt-BR" sz="1800" dirty="0"/>
            <a:t>a </a:t>
          </a:r>
          <a:r>
            <a:rPr lang="pt-BR" sz="1800" b="1" dirty="0"/>
            <a:t>distância entre dois dispositivos de inspeção </a:t>
          </a:r>
          <a:r>
            <a:rPr lang="pt-BR" sz="1800" dirty="0"/>
            <a:t>não deve ser superior a </a:t>
          </a:r>
          <a:r>
            <a:rPr lang="pt-BR" sz="1800" b="1" dirty="0"/>
            <a:t>25,00 </a:t>
          </a:r>
          <a:r>
            <a:rPr lang="pt-BR" sz="1800" dirty="0"/>
            <a:t>m;</a:t>
          </a:r>
          <a:endParaRPr lang="en-US" sz="1800" dirty="0"/>
        </a:p>
      </dgm:t>
    </dgm:pt>
    <dgm:pt modelId="{BFD9F4AF-1F90-424B-BCCA-B090F910B53B}" type="parTrans" cxnId="{2B0EAF94-EA18-4031-BAC5-4757844C8B18}">
      <dgm:prSet/>
      <dgm:spPr/>
      <dgm:t>
        <a:bodyPr/>
        <a:lstStyle/>
        <a:p>
          <a:endParaRPr lang="en-US"/>
        </a:p>
      </dgm:t>
    </dgm:pt>
    <dgm:pt modelId="{53349B0B-90BF-4116-8347-5205D9CFAC24}" type="sibTrans" cxnId="{2B0EAF94-EA18-4031-BAC5-4757844C8B18}">
      <dgm:prSet/>
      <dgm:spPr/>
      <dgm:t>
        <a:bodyPr/>
        <a:lstStyle/>
        <a:p>
          <a:endParaRPr lang="en-US"/>
        </a:p>
      </dgm:t>
    </dgm:pt>
    <dgm:pt modelId="{9DAA7918-8073-4474-B10E-62C8FA98C31D}">
      <dgm:prSet custT="1"/>
      <dgm:spPr/>
      <dgm:t>
        <a:bodyPr/>
        <a:lstStyle/>
        <a:p>
          <a:r>
            <a:rPr lang="pt-BR" sz="1800" dirty="0"/>
            <a:t>a distância entre a </a:t>
          </a:r>
          <a:r>
            <a:rPr lang="pt-BR" sz="1800" b="1" dirty="0"/>
            <a:t>ligação do coletor predial </a:t>
          </a:r>
          <a:r>
            <a:rPr lang="pt-BR" sz="1800" dirty="0"/>
            <a:t>com o público e o </a:t>
          </a:r>
          <a:r>
            <a:rPr lang="pt-BR" sz="1800" b="1" dirty="0"/>
            <a:t>dispositivo de inspeção </a:t>
          </a:r>
          <a:r>
            <a:rPr lang="pt-BR" sz="1800" dirty="0"/>
            <a:t>mais próximo não deve ser superior a </a:t>
          </a:r>
          <a:r>
            <a:rPr lang="pt-BR" sz="1800" b="1" dirty="0"/>
            <a:t>15,00 </a:t>
          </a:r>
          <a:r>
            <a:rPr lang="pt-BR" sz="1800" dirty="0"/>
            <a:t>m;</a:t>
          </a:r>
          <a:endParaRPr lang="en-US" sz="1800" dirty="0"/>
        </a:p>
      </dgm:t>
    </dgm:pt>
    <dgm:pt modelId="{F92AA99E-18E9-4163-8D81-21830098A147}" type="parTrans" cxnId="{6529004C-C20A-40B0-AFC6-A447B86BDDC3}">
      <dgm:prSet/>
      <dgm:spPr/>
      <dgm:t>
        <a:bodyPr/>
        <a:lstStyle/>
        <a:p>
          <a:endParaRPr lang="en-US"/>
        </a:p>
      </dgm:t>
    </dgm:pt>
    <dgm:pt modelId="{8E3A943D-FC2C-4400-A76C-C0D0418DDF8D}" type="sibTrans" cxnId="{6529004C-C20A-40B0-AFC6-A447B86BDDC3}">
      <dgm:prSet/>
      <dgm:spPr/>
      <dgm:t>
        <a:bodyPr/>
        <a:lstStyle/>
        <a:p>
          <a:endParaRPr lang="en-US"/>
        </a:p>
      </dgm:t>
    </dgm:pt>
    <dgm:pt modelId="{4D63D7FD-9C06-4FA0-9977-DF30BA1D4059}">
      <dgm:prSet custT="1"/>
      <dgm:spPr/>
      <dgm:t>
        <a:bodyPr/>
        <a:lstStyle/>
        <a:p>
          <a:pPr algn="just"/>
          <a:r>
            <a:rPr lang="pt-BR" sz="1700" dirty="0"/>
            <a:t>os comprimentos dos trechos dos ramais de descarga e de esgoto de bacias sanitárias, caixas de gordura e caixa sifonadas, medidos entre os mesmos e os dispositivos de inspeção, não devem ser superiores a </a:t>
          </a:r>
          <a:r>
            <a:rPr lang="pt-BR" sz="1700" b="1" dirty="0"/>
            <a:t>10,00 </a:t>
          </a:r>
          <a:r>
            <a:rPr lang="pt-BR" sz="1700" dirty="0"/>
            <a:t>m.</a:t>
          </a:r>
          <a:endParaRPr lang="en-US" sz="1700" dirty="0"/>
        </a:p>
      </dgm:t>
    </dgm:pt>
    <dgm:pt modelId="{91F38BE0-DDC7-45CC-93B5-A3EAF0852B61}" type="parTrans" cxnId="{893FE179-75AD-47D9-A737-A13D5ADDDBD9}">
      <dgm:prSet/>
      <dgm:spPr/>
      <dgm:t>
        <a:bodyPr/>
        <a:lstStyle/>
        <a:p>
          <a:endParaRPr lang="en-US"/>
        </a:p>
      </dgm:t>
    </dgm:pt>
    <dgm:pt modelId="{38172FB2-DF33-4E0A-8B75-1C234338D297}" type="sibTrans" cxnId="{893FE179-75AD-47D9-A737-A13D5ADDDBD9}">
      <dgm:prSet/>
      <dgm:spPr/>
      <dgm:t>
        <a:bodyPr/>
        <a:lstStyle/>
        <a:p>
          <a:endParaRPr lang="en-US"/>
        </a:p>
      </dgm:t>
    </dgm:pt>
    <dgm:pt modelId="{1C2B19AE-8834-4B1F-9F57-B7E26C946B7E}" type="pres">
      <dgm:prSet presAssocID="{233C0B53-DC35-46C4-8416-2FD805C4A154}" presName="linear" presStyleCnt="0">
        <dgm:presLayoutVars>
          <dgm:animLvl val="lvl"/>
          <dgm:resizeHandles val="exact"/>
        </dgm:presLayoutVars>
      </dgm:prSet>
      <dgm:spPr/>
    </dgm:pt>
    <dgm:pt modelId="{EE3DE13E-562C-45B4-80B9-80D2D24CF49D}" type="pres">
      <dgm:prSet presAssocID="{C60CFD81-CEB6-4670-90B7-FE2A35927F3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CE69439-3C21-4192-A45F-422E6C278319}" type="pres">
      <dgm:prSet presAssocID="{3F6622B3-6610-44C3-BD09-1EC90A18DD6F}" presName="spacer" presStyleCnt="0"/>
      <dgm:spPr/>
    </dgm:pt>
    <dgm:pt modelId="{405159AD-DC8F-465F-B57E-1FAAC9B82ADE}" type="pres">
      <dgm:prSet presAssocID="{C53C869E-84E5-44FD-8BF9-96335E4C721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D1135BB-0DA2-4BE3-B7D9-E9B61D4424D2}" type="pres">
      <dgm:prSet presAssocID="{53349B0B-90BF-4116-8347-5205D9CFAC24}" presName="spacer" presStyleCnt="0"/>
      <dgm:spPr/>
    </dgm:pt>
    <dgm:pt modelId="{071FBB76-55D5-457A-9FB5-E14C48CC1A8B}" type="pres">
      <dgm:prSet presAssocID="{9DAA7918-8073-4474-B10E-62C8FA98C31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1B1A8A-02A2-4FDB-85D5-7E6B464B2AA4}" type="pres">
      <dgm:prSet presAssocID="{8E3A943D-FC2C-4400-A76C-C0D0418DDF8D}" presName="spacer" presStyleCnt="0"/>
      <dgm:spPr/>
    </dgm:pt>
    <dgm:pt modelId="{A16A0282-AE77-480A-B98B-4EF5CD6946A4}" type="pres">
      <dgm:prSet presAssocID="{4D63D7FD-9C06-4FA0-9977-DF30BA1D405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9DC2D6B-EBD5-46C5-A06B-CBD518418B15}" srcId="{233C0B53-DC35-46C4-8416-2FD805C4A154}" destId="{C60CFD81-CEB6-4670-90B7-FE2A35927F3D}" srcOrd="0" destOrd="0" parTransId="{A7463E7F-BE8F-457B-A1F7-A025C7823B45}" sibTransId="{3F6622B3-6610-44C3-BD09-1EC90A18DD6F}"/>
    <dgm:cxn modelId="{6529004C-C20A-40B0-AFC6-A447B86BDDC3}" srcId="{233C0B53-DC35-46C4-8416-2FD805C4A154}" destId="{9DAA7918-8073-4474-B10E-62C8FA98C31D}" srcOrd="2" destOrd="0" parTransId="{F92AA99E-18E9-4163-8D81-21830098A147}" sibTransId="{8E3A943D-FC2C-4400-A76C-C0D0418DDF8D}"/>
    <dgm:cxn modelId="{7D930476-B632-4708-9D55-23917A96AEB6}" type="presOf" srcId="{4D63D7FD-9C06-4FA0-9977-DF30BA1D4059}" destId="{A16A0282-AE77-480A-B98B-4EF5CD6946A4}" srcOrd="0" destOrd="0" presId="urn:microsoft.com/office/officeart/2005/8/layout/vList2"/>
    <dgm:cxn modelId="{893FE179-75AD-47D9-A737-A13D5ADDDBD9}" srcId="{233C0B53-DC35-46C4-8416-2FD805C4A154}" destId="{4D63D7FD-9C06-4FA0-9977-DF30BA1D4059}" srcOrd="3" destOrd="0" parTransId="{91F38BE0-DDC7-45CC-93B5-A3EAF0852B61}" sibTransId="{38172FB2-DF33-4E0A-8B75-1C234338D297}"/>
    <dgm:cxn modelId="{2B0EAF94-EA18-4031-BAC5-4757844C8B18}" srcId="{233C0B53-DC35-46C4-8416-2FD805C4A154}" destId="{C53C869E-84E5-44FD-8BF9-96335E4C721C}" srcOrd="1" destOrd="0" parTransId="{BFD9F4AF-1F90-424B-BCCA-B090F910B53B}" sibTransId="{53349B0B-90BF-4116-8347-5205D9CFAC24}"/>
    <dgm:cxn modelId="{D840D0B6-9EC0-4F4D-A9AA-A9DA4ADC0345}" type="presOf" srcId="{9DAA7918-8073-4474-B10E-62C8FA98C31D}" destId="{071FBB76-55D5-457A-9FB5-E14C48CC1A8B}" srcOrd="0" destOrd="0" presId="urn:microsoft.com/office/officeart/2005/8/layout/vList2"/>
    <dgm:cxn modelId="{6CFC01C5-8AB2-4C41-8EAA-E0047E1617FE}" type="presOf" srcId="{C53C869E-84E5-44FD-8BF9-96335E4C721C}" destId="{405159AD-DC8F-465F-B57E-1FAAC9B82ADE}" srcOrd="0" destOrd="0" presId="urn:microsoft.com/office/officeart/2005/8/layout/vList2"/>
    <dgm:cxn modelId="{809079C9-41C5-45D5-ACAA-8256BCD95844}" type="presOf" srcId="{233C0B53-DC35-46C4-8416-2FD805C4A154}" destId="{1C2B19AE-8834-4B1F-9F57-B7E26C946B7E}" srcOrd="0" destOrd="0" presId="urn:microsoft.com/office/officeart/2005/8/layout/vList2"/>
    <dgm:cxn modelId="{DC2049E4-9E1A-4537-9A7B-39113F89CC1A}" type="presOf" srcId="{C60CFD81-CEB6-4670-90B7-FE2A35927F3D}" destId="{EE3DE13E-562C-45B4-80B9-80D2D24CF49D}" srcOrd="0" destOrd="0" presId="urn:microsoft.com/office/officeart/2005/8/layout/vList2"/>
    <dgm:cxn modelId="{F911686B-82B4-4DAD-A6AB-E983A16B7259}" type="presParOf" srcId="{1C2B19AE-8834-4B1F-9F57-B7E26C946B7E}" destId="{EE3DE13E-562C-45B4-80B9-80D2D24CF49D}" srcOrd="0" destOrd="0" presId="urn:microsoft.com/office/officeart/2005/8/layout/vList2"/>
    <dgm:cxn modelId="{0159A0FC-C9C0-4D0D-BBD0-F918D77F74B0}" type="presParOf" srcId="{1C2B19AE-8834-4B1F-9F57-B7E26C946B7E}" destId="{0CE69439-3C21-4192-A45F-422E6C278319}" srcOrd="1" destOrd="0" presId="urn:microsoft.com/office/officeart/2005/8/layout/vList2"/>
    <dgm:cxn modelId="{78207D01-9C02-42F4-BA10-8EF4F365D734}" type="presParOf" srcId="{1C2B19AE-8834-4B1F-9F57-B7E26C946B7E}" destId="{405159AD-DC8F-465F-B57E-1FAAC9B82ADE}" srcOrd="2" destOrd="0" presId="urn:microsoft.com/office/officeart/2005/8/layout/vList2"/>
    <dgm:cxn modelId="{83019307-B1DF-45DC-84EC-CAF18FE61204}" type="presParOf" srcId="{1C2B19AE-8834-4B1F-9F57-B7E26C946B7E}" destId="{5D1135BB-0DA2-4BE3-B7D9-E9B61D4424D2}" srcOrd="3" destOrd="0" presId="urn:microsoft.com/office/officeart/2005/8/layout/vList2"/>
    <dgm:cxn modelId="{AB77A9B9-8BBC-4CFC-8710-20770DAF4E89}" type="presParOf" srcId="{1C2B19AE-8834-4B1F-9F57-B7E26C946B7E}" destId="{071FBB76-55D5-457A-9FB5-E14C48CC1A8B}" srcOrd="4" destOrd="0" presId="urn:microsoft.com/office/officeart/2005/8/layout/vList2"/>
    <dgm:cxn modelId="{7FA8F4C0-EF9C-4B52-B1A4-A5B0D613D3E3}" type="presParOf" srcId="{1C2B19AE-8834-4B1F-9F57-B7E26C946B7E}" destId="{EE1B1A8A-02A2-4FDB-85D5-7E6B464B2AA4}" srcOrd="5" destOrd="0" presId="urn:microsoft.com/office/officeart/2005/8/layout/vList2"/>
    <dgm:cxn modelId="{F5467546-567D-4918-AD38-C4FF5E369D28}" type="presParOf" srcId="{1C2B19AE-8834-4B1F-9F57-B7E26C946B7E}" destId="{A16A0282-AE77-480A-B98B-4EF5CD6946A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27F2AC-BB17-4C59-86B3-FA63122EE7B6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6F894D9-7573-4019-A0A2-BB01AE5311CE}">
      <dgm:prSet custT="1"/>
      <dgm:spPr/>
      <dgm:t>
        <a:bodyPr/>
        <a:lstStyle/>
        <a:p>
          <a:r>
            <a:rPr lang="pt-BR" sz="2000" dirty="0"/>
            <a:t>Segundo a NBR 8160, o dimensionamento deverá ser feito pelas Unidades Hunter de Contribuição (UHC).</a:t>
          </a:r>
          <a:endParaRPr lang="en-US" sz="2000" dirty="0"/>
        </a:p>
      </dgm:t>
    </dgm:pt>
    <dgm:pt modelId="{C3D30528-B900-4158-B2A9-3B30E06BC82A}" type="parTrans" cxnId="{1FC7177D-0C3E-4BA0-944A-6CF325DEFCC5}">
      <dgm:prSet/>
      <dgm:spPr/>
      <dgm:t>
        <a:bodyPr/>
        <a:lstStyle/>
        <a:p>
          <a:endParaRPr lang="en-US"/>
        </a:p>
      </dgm:t>
    </dgm:pt>
    <dgm:pt modelId="{7D1A1D95-1D43-4C9B-A4EB-8F23A395CAF8}" type="sibTrans" cxnId="{1FC7177D-0C3E-4BA0-944A-6CF325DEFCC5}">
      <dgm:prSet/>
      <dgm:spPr/>
      <dgm:t>
        <a:bodyPr/>
        <a:lstStyle/>
        <a:p>
          <a:endParaRPr lang="en-US"/>
        </a:p>
      </dgm:t>
    </dgm:pt>
    <dgm:pt modelId="{EF65CB37-B08B-4D18-8867-73298F839F74}">
      <dgm:prSet custT="1"/>
      <dgm:spPr/>
      <dgm:t>
        <a:bodyPr/>
        <a:lstStyle/>
        <a:p>
          <a:r>
            <a:rPr lang="en-US" sz="2000" dirty="0"/>
            <a:t>1 UHC = </a:t>
          </a:r>
          <a:r>
            <a:rPr lang="en-US" sz="2000" dirty="0" err="1"/>
            <a:t>vazão</a:t>
          </a:r>
          <a:r>
            <a:rPr lang="en-US" sz="2000" dirty="0"/>
            <a:t> de 28 L / min </a:t>
          </a:r>
          <a:r>
            <a:rPr lang="pt-BR" sz="2000" dirty="0"/>
            <a:t>ou a descarga de um lavatório de residência.</a:t>
          </a:r>
          <a:endParaRPr lang="en-US" sz="2000" dirty="0"/>
        </a:p>
      </dgm:t>
    </dgm:pt>
    <dgm:pt modelId="{9674E233-AFF7-46A5-8A28-5A32FAC44B59}" type="parTrans" cxnId="{0E0C5F57-E364-47F6-81C7-4CC25A20D975}">
      <dgm:prSet/>
      <dgm:spPr/>
      <dgm:t>
        <a:bodyPr/>
        <a:lstStyle/>
        <a:p>
          <a:endParaRPr lang="en-US"/>
        </a:p>
      </dgm:t>
    </dgm:pt>
    <dgm:pt modelId="{A4FA5B93-606C-4C0F-8BF8-4656961D471C}" type="sibTrans" cxnId="{0E0C5F57-E364-47F6-81C7-4CC25A20D975}">
      <dgm:prSet/>
      <dgm:spPr/>
      <dgm:t>
        <a:bodyPr/>
        <a:lstStyle/>
        <a:p>
          <a:endParaRPr lang="en-US"/>
        </a:p>
      </dgm:t>
    </dgm:pt>
    <dgm:pt modelId="{794FF859-8B9D-4E6E-9F35-5FE4C9F54890}">
      <dgm:prSet/>
      <dgm:spPr/>
      <dgm:t>
        <a:bodyPr/>
        <a:lstStyle/>
        <a:p>
          <a:r>
            <a:rPr lang="pt-BR" b="1" i="1"/>
            <a:t>UHC: </a:t>
          </a:r>
          <a:r>
            <a:rPr lang="pt-BR"/>
            <a:t>fator probabilístico numérico que representa a frequência habitual de utilização associada à vazão típica de cada peça de um conjunto de aparelhos em funcionamento simultâneo em hora do dia de máximo funcionamento</a:t>
          </a:r>
          <a:endParaRPr lang="en-US"/>
        </a:p>
      </dgm:t>
    </dgm:pt>
    <dgm:pt modelId="{E5CF8BE6-DD03-4243-B600-FE07550F0E6B}" type="parTrans" cxnId="{973819A1-59A3-4DCF-BA90-E34800D4922F}">
      <dgm:prSet/>
      <dgm:spPr/>
      <dgm:t>
        <a:bodyPr/>
        <a:lstStyle/>
        <a:p>
          <a:endParaRPr lang="en-US"/>
        </a:p>
      </dgm:t>
    </dgm:pt>
    <dgm:pt modelId="{8D83F9FE-3E92-4410-9283-52753E8243DA}" type="sibTrans" cxnId="{973819A1-59A3-4DCF-BA90-E34800D4922F}">
      <dgm:prSet/>
      <dgm:spPr/>
      <dgm:t>
        <a:bodyPr/>
        <a:lstStyle/>
        <a:p>
          <a:endParaRPr lang="en-US"/>
        </a:p>
      </dgm:t>
    </dgm:pt>
    <dgm:pt modelId="{6CDA2A0D-83A1-41BF-AA6B-87542A138B27}" type="pres">
      <dgm:prSet presAssocID="{F727F2AC-BB17-4C59-86B3-FA63122EE7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929073C-CA89-4C5E-B435-DA0DA6DBCB32}" type="pres">
      <dgm:prSet presAssocID="{F6F894D9-7573-4019-A0A2-BB01AE5311CE}" presName="hierRoot1" presStyleCnt="0"/>
      <dgm:spPr/>
    </dgm:pt>
    <dgm:pt modelId="{E2A9BF5B-4303-4814-BBB6-AC5E310D2C9D}" type="pres">
      <dgm:prSet presAssocID="{F6F894D9-7573-4019-A0A2-BB01AE5311CE}" presName="composite" presStyleCnt="0"/>
      <dgm:spPr/>
    </dgm:pt>
    <dgm:pt modelId="{87B351BF-15CB-4E73-B8F5-EFAD68C78087}" type="pres">
      <dgm:prSet presAssocID="{F6F894D9-7573-4019-A0A2-BB01AE5311CE}" presName="background" presStyleLbl="node0" presStyleIdx="0" presStyleCnt="3"/>
      <dgm:spPr/>
    </dgm:pt>
    <dgm:pt modelId="{BD64FB00-BA53-4B18-9220-E63F81A73B1F}" type="pres">
      <dgm:prSet presAssocID="{F6F894D9-7573-4019-A0A2-BB01AE5311CE}" presName="text" presStyleLbl="fgAcc0" presStyleIdx="0" presStyleCnt="3">
        <dgm:presLayoutVars>
          <dgm:chPref val="3"/>
        </dgm:presLayoutVars>
      </dgm:prSet>
      <dgm:spPr/>
    </dgm:pt>
    <dgm:pt modelId="{DF4E0FBB-B027-4138-A6EC-1DD37D2D5A0E}" type="pres">
      <dgm:prSet presAssocID="{F6F894D9-7573-4019-A0A2-BB01AE5311CE}" presName="hierChild2" presStyleCnt="0"/>
      <dgm:spPr/>
    </dgm:pt>
    <dgm:pt modelId="{1709A2A3-1991-4D31-9DFB-62E0630AE3A5}" type="pres">
      <dgm:prSet presAssocID="{EF65CB37-B08B-4D18-8867-73298F839F74}" presName="hierRoot1" presStyleCnt="0"/>
      <dgm:spPr/>
    </dgm:pt>
    <dgm:pt modelId="{5FF8F853-29E3-44BD-905A-2FCCC4704C83}" type="pres">
      <dgm:prSet presAssocID="{EF65CB37-B08B-4D18-8867-73298F839F74}" presName="composite" presStyleCnt="0"/>
      <dgm:spPr/>
    </dgm:pt>
    <dgm:pt modelId="{EDA64C81-CF96-456A-8ED9-AFE84AF14492}" type="pres">
      <dgm:prSet presAssocID="{EF65CB37-B08B-4D18-8867-73298F839F74}" presName="background" presStyleLbl="node0" presStyleIdx="1" presStyleCnt="3"/>
      <dgm:spPr/>
    </dgm:pt>
    <dgm:pt modelId="{F1FB5056-D8A4-4701-9C96-653838098094}" type="pres">
      <dgm:prSet presAssocID="{EF65CB37-B08B-4D18-8867-73298F839F74}" presName="text" presStyleLbl="fgAcc0" presStyleIdx="1" presStyleCnt="3">
        <dgm:presLayoutVars>
          <dgm:chPref val="3"/>
        </dgm:presLayoutVars>
      </dgm:prSet>
      <dgm:spPr/>
    </dgm:pt>
    <dgm:pt modelId="{F74EADA2-F2D6-4625-9179-2B030606F108}" type="pres">
      <dgm:prSet presAssocID="{EF65CB37-B08B-4D18-8867-73298F839F74}" presName="hierChild2" presStyleCnt="0"/>
      <dgm:spPr/>
    </dgm:pt>
    <dgm:pt modelId="{DE848F8A-8A24-4488-BE7A-E734C0DC3103}" type="pres">
      <dgm:prSet presAssocID="{794FF859-8B9D-4E6E-9F35-5FE4C9F54890}" presName="hierRoot1" presStyleCnt="0"/>
      <dgm:spPr/>
    </dgm:pt>
    <dgm:pt modelId="{08A3F64A-BDCF-4541-844B-8AB0D94DB17F}" type="pres">
      <dgm:prSet presAssocID="{794FF859-8B9D-4E6E-9F35-5FE4C9F54890}" presName="composite" presStyleCnt="0"/>
      <dgm:spPr/>
    </dgm:pt>
    <dgm:pt modelId="{C4DC07BA-CE2B-4614-A4C4-9805C0D77ED8}" type="pres">
      <dgm:prSet presAssocID="{794FF859-8B9D-4E6E-9F35-5FE4C9F54890}" presName="background" presStyleLbl="node0" presStyleIdx="2" presStyleCnt="3"/>
      <dgm:spPr/>
    </dgm:pt>
    <dgm:pt modelId="{829C1198-0A8C-434E-9B0B-106A29FD5E16}" type="pres">
      <dgm:prSet presAssocID="{794FF859-8B9D-4E6E-9F35-5FE4C9F54890}" presName="text" presStyleLbl="fgAcc0" presStyleIdx="2" presStyleCnt="3">
        <dgm:presLayoutVars>
          <dgm:chPref val="3"/>
        </dgm:presLayoutVars>
      </dgm:prSet>
      <dgm:spPr/>
    </dgm:pt>
    <dgm:pt modelId="{498B7156-ABC5-4B3D-9AF8-46F37BF1D576}" type="pres">
      <dgm:prSet presAssocID="{794FF859-8B9D-4E6E-9F35-5FE4C9F54890}" presName="hierChild2" presStyleCnt="0"/>
      <dgm:spPr/>
    </dgm:pt>
  </dgm:ptLst>
  <dgm:cxnLst>
    <dgm:cxn modelId="{199DB934-EA71-491C-A2AB-A18174381419}" type="presOf" srcId="{794FF859-8B9D-4E6E-9F35-5FE4C9F54890}" destId="{829C1198-0A8C-434E-9B0B-106A29FD5E16}" srcOrd="0" destOrd="0" presId="urn:microsoft.com/office/officeart/2005/8/layout/hierarchy1"/>
    <dgm:cxn modelId="{F96FBA5D-D1BD-4851-A974-67AAB99D5BD3}" type="presOf" srcId="{F727F2AC-BB17-4C59-86B3-FA63122EE7B6}" destId="{6CDA2A0D-83A1-41BF-AA6B-87542A138B27}" srcOrd="0" destOrd="0" presId="urn:microsoft.com/office/officeart/2005/8/layout/hierarchy1"/>
    <dgm:cxn modelId="{72ADE867-9E21-476D-84F0-D2F13C6880F6}" type="presOf" srcId="{F6F894D9-7573-4019-A0A2-BB01AE5311CE}" destId="{BD64FB00-BA53-4B18-9220-E63F81A73B1F}" srcOrd="0" destOrd="0" presId="urn:microsoft.com/office/officeart/2005/8/layout/hierarchy1"/>
    <dgm:cxn modelId="{0E0C5F57-E364-47F6-81C7-4CC25A20D975}" srcId="{F727F2AC-BB17-4C59-86B3-FA63122EE7B6}" destId="{EF65CB37-B08B-4D18-8867-73298F839F74}" srcOrd="1" destOrd="0" parTransId="{9674E233-AFF7-46A5-8A28-5A32FAC44B59}" sibTransId="{A4FA5B93-606C-4C0F-8BF8-4656961D471C}"/>
    <dgm:cxn modelId="{1FC7177D-0C3E-4BA0-944A-6CF325DEFCC5}" srcId="{F727F2AC-BB17-4C59-86B3-FA63122EE7B6}" destId="{F6F894D9-7573-4019-A0A2-BB01AE5311CE}" srcOrd="0" destOrd="0" parTransId="{C3D30528-B900-4158-B2A9-3B30E06BC82A}" sibTransId="{7D1A1D95-1D43-4C9B-A4EB-8F23A395CAF8}"/>
    <dgm:cxn modelId="{593FC88F-1811-41C9-8CB6-75A2D96EEB85}" type="presOf" srcId="{EF65CB37-B08B-4D18-8867-73298F839F74}" destId="{F1FB5056-D8A4-4701-9C96-653838098094}" srcOrd="0" destOrd="0" presId="urn:microsoft.com/office/officeart/2005/8/layout/hierarchy1"/>
    <dgm:cxn modelId="{973819A1-59A3-4DCF-BA90-E34800D4922F}" srcId="{F727F2AC-BB17-4C59-86B3-FA63122EE7B6}" destId="{794FF859-8B9D-4E6E-9F35-5FE4C9F54890}" srcOrd="2" destOrd="0" parTransId="{E5CF8BE6-DD03-4243-B600-FE07550F0E6B}" sibTransId="{8D83F9FE-3E92-4410-9283-52753E8243DA}"/>
    <dgm:cxn modelId="{50DBBBE5-F01E-4B06-A57A-6A38C3E1A2A4}" type="presParOf" srcId="{6CDA2A0D-83A1-41BF-AA6B-87542A138B27}" destId="{4929073C-CA89-4C5E-B435-DA0DA6DBCB32}" srcOrd="0" destOrd="0" presId="urn:microsoft.com/office/officeart/2005/8/layout/hierarchy1"/>
    <dgm:cxn modelId="{4855E7FD-E59B-4F20-B777-971346B950A8}" type="presParOf" srcId="{4929073C-CA89-4C5E-B435-DA0DA6DBCB32}" destId="{E2A9BF5B-4303-4814-BBB6-AC5E310D2C9D}" srcOrd="0" destOrd="0" presId="urn:microsoft.com/office/officeart/2005/8/layout/hierarchy1"/>
    <dgm:cxn modelId="{72D4E154-AC72-4438-A021-C596B5CA0798}" type="presParOf" srcId="{E2A9BF5B-4303-4814-BBB6-AC5E310D2C9D}" destId="{87B351BF-15CB-4E73-B8F5-EFAD68C78087}" srcOrd="0" destOrd="0" presId="urn:microsoft.com/office/officeart/2005/8/layout/hierarchy1"/>
    <dgm:cxn modelId="{BD8EE968-F3B0-4130-8274-1AD5CC0F06E9}" type="presParOf" srcId="{E2A9BF5B-4303-4814-BBB6-AC5E310D2C9D}" destId="{BD64FB00-BA53-4B18-9220-E63F81A73B1F}" srcOrd="1" destOrd="0" presId="urn:microsoft.com/office/officeart/2005/8/layout/hierarchy1"/>
    <dgm:cxn modelId="{A6E2A1B4-1802-48EF-9174-202DB8D52BB9}" type="presParOf" srcId="{4929073C-CA89-4C5E-B435-DA0DA6DBCB32}" destId="{DF4E0FBB-B027-4138-A6EC-1DD37D2D5A0E}" srcOrd="1" destOrd="0" presId="urn:microsoft.com/office/officeart/2005/8/layout/hierarchy1"/>
    <dgm:cxn modelId="{776C6583-F5D3-46E0-96ED-59CAF0B5C905}" type="presParOf" srcId="{6CDA2A0D-83A1-41BF-AA6B-87542A138B27}" destId="{1709A2A3-1991-4D31-9DFB-62E0630AE3A5}" srcOrd="1" destOrd="0" presId="urn:microsoft.com/office/officeart/2005/8/layout/hierarchy1"/>
    <dgm:cxn modelId="{5844DD07-6875-42CE-BB2B-1EA9EDFDC795}" type="presParOf" srcId="{1709A2A3-1991-4D31-9DFB-62E0630AE3A5}" destId="{5FF8F853-29E3-44BD-905A-2FCCC4704C83}" srcOrd="0" destOrd="0" presId="urn:microsoft.com/office/officeart/2005/8/layout/hierarchy1"/>
    <dgm:cxn modelId="{FAC2B7CE-8437-4521-8FE4-4CE0D91D9393}" type="presParOf" srcId="{5FF8F853-29E3-44BD-905A-2FCCC4704C83}" destId="{EDA64C81-CF96-456A-8ED9-AFE84AF14492}" srcOrd="0" destOrd="0" presId="urn:microsoft.com/office/officeart/2005/8/layout/hierarchy1"/>
    <dgm:cxn modelId="{9B9003DF-F14B-47FD-9099-2F21F80FD9AB}" type="presParOf" srcId="{5FF8F853-29E3-44BD-905A-2FCCC4704C83}" destId="{F1FB5056-D8A4-4701-9C96-653838098094}" srcOrd="1" destOrd="0" presId="urn:microsoft.com/office/officeart/2005/8/layout/hierarchy1"/>
    <dgm:cxn modelId="{24F9DC26-4B28-4A39-A272-9371E477C904}" type="presParOf" srcId="{1709A2A3-1991-4D31-9DFB-62E0630AE3A5}" destId="{F74EADA2-F2D6-4625-9179-2B030606F108}" srcOrd="1" destOrd="0" presId="urn:microsoft.com/office/officeart/2005/8/layout/hierarchy1"/>
    <dgm:cxn modelId="{9968FDCC-C40D-44F3-AE0C-22530A02B0D3}" type="presParOf" srcId="{6CDA2A0D-83A1-41BF-AA6B-87542A138B27}" destId="{DE848F8A-8A24-4488-BE7A-E734C0DC3103}" srcOrd="2" destOrd="0" presId="urn:microsoft.com/office/officeart/2005/8/layout/hierarchy1"/>
    <dgm:cxn modelId="{6708FCF2-E677-460B-9FAF-63DB86701DB7}" type="presParOf" srcId="{DE848F8A-8A24-4488-BE7A-E734C0DC3103}" destId="{08A3F64A-BDCF-4541-844B-8AB0D94DB17F}" srcOrd="0" destOrd="0" presId="urn:microsoft.com/office/officeart/2005/8/layout/hierarchy1"/>
    <dgm:cxn modelId="{0427A91E-4C1C-4B70-8025-841BF2904879}" type="presParOf" srcId="{08A3F64A-BDCF-4541-844B-8AB0D94DB17F}" destId="{C4DC07BA-CE2B-4614-A4C4-9805C0D77ED8}" srcOrd="0" destOrd="0" presId="urn:microsoft.com/office/officeart/2005/8/layout/hierarchy1"/>
    <dgm:cxn modelId="{D183E127-5B62-4AEC-B6AC-12BAF1143DF1}" type="presParOf" srcId="{08A3F64A-BDCF-4541-844B-8AB0D94DB17F}" destId="{829C1198-0A8C-434E-9B0B-106A29FD5E16}" srcOrd="1" destOrd="0" presId="urn:microsoft.com/office/officeart/2005/8/layout/hierarchy1"/>
    <dgm:cxn modelId="{A40B8FDC-5EE5-4E9D-9DB5-B8A7BAE2D161}" type="presParOf" srcId="{DE848F8A-8A24-4488-BE7A-E734C0DC3103}" destId="{498B7156-ABC5-4B3D-9AF8-46F37BF1D57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1EC2C7-1F9C-417D-8596-25E2E92AC29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C489874-B57C-4B08-99E4-F23A2E768BBF}">
      <dgm:prSet/>
      <dgm:spPr/>
      <dgm:t>
        <a:bodyPr/>
        <a:lstStyle/>
        <a:p>
          <a:r>
            <a:rPr lang="pt-BR" dirty="0"/>
            <a:t>Edifício de 10 pavimentos</a:t>
          </a:r>
        </a:p>
        <a:p>
          <a:r>
            <a:rPr lang="pt-BR" dirty="0"/>
            <a:t>Pé direito 3,30 m</a:t>
          </a:r>
          <a:endParaRPr lang="en-US" dirty="0"/>
        </a:p>
      </dgm:t>
    </dgm:pt>
    <dgm:pt modelId="{2F69AEA8-BA25-412F-88F5-F0F8029ADF15}" type="parTrans" cxnId="{5A35E716-5624-472A-B518-861791C0E1D7}">
      <dgm:prSet/>
      <dgm:spPr/>
      <dgm:t>
        <a:bodyPr/>
        <a:lstStyle/>
        <a:p>
          <a:endParaRPr lang="en-US"/>
        </a:p>
      </dgm:t>
    </dgm:pt>
    <dgm:pt modelId="{CBA257D4-BC6C-4D15-BD17-E7FE6DE4CCE2}" type="sibTrans" cxnId="{5A35E716-5624-472A-B518-861791C0E1D7}">
      <dgm:prSet/>
      <dgm:spPr/>
      <dgm:t>
        <a:bodyPr/>
        <a:lstStyle/>
        <a:p>
          <a:endParaRPr lang="en-US"/>
        </a:p>
      </dgm:t>
    </dgm:pt>
    <dgm:pt modelId="{BA1ACDCB-EDEA-45E4-AC4F-094AD68C578F}">
      <dgm:prSet/>
      <dgm:spPr/>
      <dgm:t>
        <a:bodyPr/>
        <a:lstStyle/>
        <a:p>
          <a:r>
            <a:rPr lang="pt-BR" b="1"/>
            <a:t>TQ: DN100</a:t>
          </a:r>
          <a:endParaRPr lang="en-US"/>
        </a:p>
      </dgm:t>
    </dgm:pt>
    <dgm:pt modelId="{AD143C70-F1BA-4B65-B9B8-5B13DE84ACFB}" type="parTrans" cxnId="{A6F4BB52-9569-4640-B6B9-8324A6BC4F6F}">
      <dgm:prSet/>
      <dgm:spPr/>
      <dgm:t>
        <a:bodyPr/>
        <a:lstStyle/>
        <a:p>
          <a:endParaRPr lang="en-US"/>
        </a:p>
      </dgm:t>
    </dgm:pt>
    <dgm:pt modelId="{E917ABCE-E868-4FC0-ADE4-D41CFC0C483B}" type="sibTrans" cxnId="{A6F4BB52-9569-4640-B6B9-8324A6BC4F6F}">
      <dgm:prSet/>
      <dgm:spPr/>
      <dgm:t>
        <a:bodyPr/>
        <a:lstStyle/>
        <a:p>
          <a:endParaRPr lang="en-US"/>
        </a:p>
      </dgm:t>
    </dgm:pt>
    <dgm:pt modelId="{E5109E2E-9B27-4BC4-848C-1030400D5FF0}">
      <dgm:prSet/>
      <dgm:spPr/>
      <dgm:t>
        <a:bodyPr/>
        <a:lstStyle/>
        <a:p>
          <a:r>
            <a:rPr lang="el-GR" b="1" baseline="-21000" dirty="0">
              <a:latin typeface="Arial" panose="020B0604020202020204" pitchFamily="34" charset="0"/>
              <a:cs typeface="Arial" panose="020B0604020202020204" pitchFamily="34" charset="0"/>
            </a:rPr>
            <a:t>Σ</a:t>
          </a:r>
          <a:r>
            <a:rPr lang="pt-BR" b="1" baseline="-21000" dirty="0"/>
            <a:t>UHC </a:t>
          </a:r>
          <a:r>
            <a:rPr lang="pt-BR" b="1" dirty="0"/>
            <a:t>= 110</a:t>
          </a:r>
          <a:endParaRPr lang="en-US" dirty="0"/>
        </a:p>
      </dgm:t>
    </dgm:pt>
    <dgm:pt modelId="{957E9E68-D44D-4B3B-8C31-0DB65C93459E}" type="parTrans" cxnId="{A1765F95-41B7-4C27-968A-229F6948DEB2}">
      <dgm:prSet/>
      <dgm:spPr/>
      <dgm:t>
        <a:bodyPr/>
        <a:lstStyle/>
        <a:p>
          <a:endParaRPr lang="en-US"/>
        </a:p>
      </dgm:t>
    </dgm:pt>
    <dgm:pt modelId="{1158FFD9-89AF-40BD-A549-D7FACEC08D13}" type="sibTrans" cxnId="{A1765F95-41B7-4C27-968A-229F6948DEB2}">
      <dgm:prSet/>
      <dgm:spPr/>
      <dgm:t>
        <a:bodyPr/>
        <a:lstStyle/>
        <a:p>
          <a:endParaRPr lang="en-US"/>
        </a:p>
      </dgm:t>
    </dgm:pt>
    <dgm:pt modelId="{871CAAC3-A2AF-42D6-879E-854559CFAB3B}">
      <dgm:prSet/>
      <dgm:spPr/>
      <dgm:t>
        <a:bodyPr/>
        <a:lstStyle/>
        <a:p>
          <a:r>
            <a:rPr lang="pt-BR" dirty="0"/>
            <a:t>Comprimento </a:t>
          </a:r>
          <a:r>
            <a:rPr lang="pt-BR" b="1" dirty="0"/>
            <a:t>CV = 33 m</a:t>
          </a:r>
          <a:endParaRPr lang="en-US" dirty="0"/>
        </a:p>
      </dgm:t>
    </dgm:pt>
    <dgm:pt modelId="{B0A76CF4-B624-4006-A169-38C01FC07EDB}" type="parTrans" cxnId="{FCA503E1-5565-405B-8FBA-4C3F6677DA26}">
      <dgm:prSet/>
      <dgm:spPr/>
      <dgm:t>
        <a:bodyPr/>
        <a:lstStyle/>
        <a:p>
          <a:endParaRPr lang="en-US"/>
        </a:p>
      </dgm:t>
    </dgm:pt>
    <dgm:pt modelId="{0898A37C-90B9-45D7-80C1-799B023FC9F7}" type="sibTrans" cxnId="{FCA503E1-5565-405B-8FBA-4C3F6677DA26}">
      <dgm:prSet/>
      <dgm:spPr/>
      <dgm:t>
        <a:bodyPr/>
        <a:lstStyle/>
        <a:p>
          <a:endParaRPr lang="en-US"/>
        </a:p>
      </dgm:t>
    </dgm:pt>
    <dgm:pt modelId="{1209CBE6-2982-4007-A4C9-334C548234D1}" type="pres">
      <dgm:prSet presAssocID="{1A1EC2C7-1F9C-417D-8596-25E2E92AC298}" presName="root" presStyleCnt="0">
        <dgm:presLayoutVars>
          <dgm:dir/>
          <dgm:resizeHandles val="exact"/>
        </dgm:presLayoutVars>
      </dgm:prSet>
      <dgm:spPr/>
    </dgm:pt>
    <dgm:pt modelId="{1E99B654-AC41-4AAD-A7DB-D6B7B057F2E7}" type="pres">
      <dgm:prSet presAssocID="{6C489874-B57C-4B08-99E4-F23A2E768BBF}" presName="compNode" presStyleCnt="0"/>
      <dgm:spPr/>
    </dgm:pt>
    <dgm:pt modelId="{A15DDC6E-27DE-4865-A8B1-9291139DD756}" type="pres">
      <dgm:prSet presAssocID="{6C489874-B57C-4B08-99E4-F23A2E768BBF}" presName="bgRect" presStyleLbl="bgShp" presStyleIdx="0" presStyleCnt="1" custLinFactY="-16667" custLinFactNeighborX="0" custLinFactNeighborY="-100000"/>
      <dgm:spPr/>
    </dgm:pt>
    <dgm:pt modelId="{A0ECB96B-F6A0-4114-9B5D-45FAE82ABF1C}" type="pres">
      <dgm:prSet presAssocID="{6C489874-B57C-4B08-99E4-F23A2E768BBF}" presName="iconRect" presStyleLbl="node1" presStyleIdx="0" presStyleCnt="1" custLinFactY="-100000" custLinFactNeighborX="0" custLinFactNeighborY="-11212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0C1DB555-59A3-4572-9E66-2B587E9FE118}" type="pres">
      <dgm:prSet presAssocID="{6C489874-B57C-4B08-99E4-F23A2E768BBF}" presName="spaceRect" presStyleCnt="0"/>
      <dgm:spPr/>
    </dgm:pt>
    <dgm:pt modelId="{54707740-74BB-4EF0-8655-EFFA9C79BBA6}" type="pres">
      <dgm:prSet presAssocID="{6C489874-B57C-4B08-99E4-F23A2E768BBF}" presName="parTx" presStyleLbl="revTx" presStyleIdx="0" presStyleCnt="2" custLinFactY="-16667" custLinFactNeighborX="0" custLinFactNeighborY="-100000">
        <dgm:presLayoutVars>
          <dgm:chMax val="0"/>
          <dgm:chPref val="0"/>
        </dgm:presLayoutVars>
      </dgm:prSet>
      <dgm:spPr/>
    </dgm:pt>
    <dgm:pt modelId="{F04D82DF-BD38-4958-B240-856375987673}" type="pres">
      <dgm:prSet presAssocID="{6C489874-B57C-4B08-99E4-F23A2E768BBF}" presName="desTx" presStyleLbl="revTx" presStyleIdx="1" presStyleCnt="2" custLinFactY="-16667" custLinFactNeighborX="0" custLinFactNeighborY="-100000">
        <dgm:presLayoutVars/>
      </dgm:prSet>
      <dgm:spPr/>
    </dgm:pt>
  </dgm:ptLst>
  <dgm:cxnLst>
    <dgm:cxn modelId="{6291A814-5873-4120-A321-151DBDB8B77D}" type="presOf" srcId="{871CAAC3-A2AF-42D6-879E-854559CFAB3B}" destId="{F04D82DF-BD38-4958-B240-856375987673}" srcOrd="0" destOrd="2" presId="urn:microsoft.com/office/officeart/2018/2/layout/IconVerticalSolidList"/>
    <dgm:cxn modelId="{5A35E716-5624-472A-B518-861791C0E1D7}" srcId="{1A1EC2C7-1F9C-417D-8596-25E2E92AC298}" destId="{6C489874-B57C-4B08-99E4-F23A2E768BBF}" srcOrd="0" destOrd="0" parTransId="{2F69AEA8-BA25-412F-88F5-F0F8029ADF15}" sibTransId="{CBA257D4-BC6C-4D15-BD17-E7FE6DE4CCE2}"/>
    <dgm:cxn modelId="{379F5F30-5D87-4F76-B089-17014E334DE7}" type="presOf" srcId="{6C489874-B57C-4B08-99E4-F23A2E768BBF}" destId="{54707740-74BB-4EF0-8655-EFFA9C79BBA6}" srcOrd="0" destOrd="0" presId="urn:microsoft.com/office/officeart/2018/2/layout/IconVerticalSolidList"/>
    <dgm:cxn modelId="{A6F4BB52-9569-4640-B6B9-8324A6BC4F6F}" srcId="{6C489874-B57C-4B08-99E4-F23A2E768BBF}" destId="{BA1ACDCB-EDEA-45E4-AC4F-094AD68C578F}" srcOrd="0" destOrd="0" parTransId="{AD143C70-F1BA-4B65-B9B8-5B13DE84ACFB}" sibTransId="{E917ABCE-E868-4FC0-ADE4-D41CFC0C483B}"/>
    <dgm:cxn modelId="{A1765F95-41B7-4C27-968A-229F6948DEB2}" srcId="{6C489874-B57C-4B08-99E4-F23A2E768BBF}" destId="{E5109E2E-9B27-4BC4-848C-1030400D5FF0}" srcOrd="1" destOrd="0" parTransId="{957E9E68-D44D-4B3B-8C31-0DB65C93459E}" sibTransId="{1158FFD9-89AF-40BD-A549-D7FACEC08D13}"/>
    <dgm:cxn modelId="{B5F230CC-7709-4F62-9512-027F07213973}" type="presOf" srcId="{E5109E2E-9B27-4BC4-848C-1030400D5FF0}" destId="{F04D82DF-BD38-4958-B240-856375987673}" srcOrd="0" destOrd="1" presId="urn:microsoft.com/office/officeart/2018/2/layout/IconVerticalSolidList"/>
    <dgm:cxn modelId="{FCA503E1-5565-405B-8FBA-4C3F6677DA26}" srcId="{6C489874-B57C-4B08-99E4-F23A2E768BBF}" destId="{871CAAC3-A2AF-42D6-879E-854559CFAB3B}" srcOrd="2" destOrd="0" parTransId="{B0A76CF4-B624-4006-A169-38C01FC07EDB}" sibTransId="{0898A37C-90B9-45D7-80C1-799B023FC9F7}"/>
    <dgm:cxn modelId="{2F2B4AF8-D61E-402C-98CE-DED7D2DE740C}" type="presOf" srcId="{1A1EC2C7-1F9C-417D-8596-25E2E92AC298}" destId="{1209CBE6-2982-4007-A4C9-334C548234D1}" srcOrd="0" destOrd="0" presId="urn:microsoft.com/office/officeart/2018/2/layout/IconVerticalSolidList"/>
    <dgm:cxn modelId="{0B6034FB-BE9B-4E94-A7EC-214D6E506264}" type="presOf" srcId="{BA1ACDCB-EDEA-45E4-AC4F-094AD68C578F}" destId="{F04D82DF-BD38-4958-B240-856375987673}" srcOrd="0" destOrd="0" presId="urn:microsoft.com/office/officeart/2018/2/layout/IconVerticalSolidList"/>
    <dgm:cxn modelId="{537CB818-4DBF-4B58-954A-B4F22764C7C5}" type="presParOf" srcId="{1209CBE6-2982-4007-A4C9-334C548234D1}" destId="{1E99B654-AC41-4AAD-A7DB-D6B7B057F2E7}" srcOrd="0" destOrd="0" presId="urn:microsoft.com/office/officeart/2018/2/layout/IconVerticalSolidList"/>
    <dgm:cxn modelId="{83D45EFF-1456-42BD-AC9A-1581EE185668}" type="presParOf" srcId="{1E99B654-AC41-4AAD-A7DB-D6B7B057F2E7}" destId="{A15DDC6E-27DE-4865-A8B1-9291139DD756}" srcOrd="0" destOrd="0" presId="urn:microsoft.com/office/officeart/2018/2/layout/IconVerticalSolidList"/>
    <dgm:cxn modelId="{324A13AB-A940-447C-B8F7-42236C188F9F}" type="presParOf" srcId="{1E99B654-AC41-4AAD-A7DB-D6B7B057F2E7}" destId="{A0ECB96B-F6A0-4114-9B5D-45FAE82ABF1C}" srcOrd="1" destOrd="0" presId="urn:microsoft.com/office/officeart/2018/2/layout/IconVerticalSolidList"/>
    <dgm:cxn modelId="{D7C941EC-F1C1-47C5-A555-924F1BDE649A}" type="presParOf" srcId="{1E99B654-AC41-4AAD-A7DB-D6B7B057F2E7}" destId="{0C1DB555-59A3-4572-9E66-2B587E9FE118}" srcOrd="2" destOrd="0" presId="urn:microsoft.com/office/officeart/2018/2/layout/IconVerticalSolidList"/>
    <dgm:cxn modelId="{00829869-70FF-4CBB-8FC3-470D40D2782B}" type="presParOf" srcId="{1E99B654-AC41-4AAD-A7DB-D6B7B057F2E7}" destId="{54707740-74BB-4EF0-8655-EFFA9C79BBA6}" srcOrd="3" destOrd="0" presId="urn:microsoft.com/office/officeart/2018/2/layout/IconVerticalSolidList"/>
    <dgm:cxn modelId="{19CAB309-6525-42D2-8309-B497B9993A80}" type="presParOf" srcId="{1E99B654-AC41-4AAD-A7DB-D6B7B057F2E7}" destId="{F04D82DF-BD38-4958-B240-85637598767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1EC2C7-1F9C-417D-8596-25E2E92AC29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C489874-B57C-4B08-99E4-F23A2E768BBF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Edifício de 15 pavimentos</a:t>
          </a:r>
        </a:p>
        <a:p>
          <a:pPr>
            <a:lnSpc>
              <a:spcPct val="100000"/>
            </a:lnSpc>
          </a:pPr>
          <a:r>
            <a:rPr lang="pt-BR" dirty="0"/>
            <a:t>Pé direito 3,50 m</a:t>
          </a:r>
          <a:endParaRPr lang="en-US" dirty="0"/>
        </a:p>
      </dgm:t>
    </dgm:pt>
    <dgm:pt modelId="{2F69AEA8-BA25-412F-88F5-F0F8029ADF15}" type="parTrans" cxnId="{5A35E716-5624-472A-B518-861791C0E1D7}">
      <dgm:prSet/>
      <dgm:spPr/>
      <dgm:t>
        <a:bodyPr/>
        <a:lstStyle/>
        <a:p>
          <a:endParaRPr lang="en-US"/>
        </a:p>
      </dgm:t>
    </dgm:pt>
    <dgm:pt modelId="{CBA257D4-BC6C-4D15-BD17-E7FE6DE4CCE2}" type="sibTrans" cxnId="{5A35E716-5624-472A-B518-861791C0E1D7}">
      <dgm:prSet/>
      <dgm:spPr/>
      <dgm:t>
        <a:bodyPr/>
        <a:lstStyle/>
        <a:p>
          <a:endParaRPr lang="en-US"/>
        </a:p>
      </dgm:t>
    </dgm:pt>
    <dgm:pt modelId="{1209CBE6-2982-4007-A4C9-334C548234D1}" type="pres">
      <dgm:prSet presAssocID="{1A1EC2C7-1F9C-417D-8596-25E2E92AC298}" presName="root" presStyleCnt="0">
        <dgm:presLayoutVars>
          <dgm:dir/>
          <dgm:resizeHandles val="exact"/>
        </dgm:presLayoutVars>
      </dgm:prSet>
      <dgm:spPr/>
    </dgm:pt>
    <dgm:pt modelId="{1E99B654-AC41-4AAD-A7DB-D6B7B057F2E7}" type="pres">
      <dgm:prSet presAssocID="{6C489874-B57C-4B08-99E4-F23A2E768BBF}" presName="compNode" presStyleCnt="0"/>
      <dgm:spPr/>
    </dgm:pt>
    <dgm:pt modelId="{A15DDC6E-27DE-4865-A8B1-9291139DD756}" type="pres">
      <dgm:prSet presAssocID="{6C489874-B57C-4B08-99E4-F23A2E768BBF}" presName="bgRect" presStyleLbl="bgShp" presStyleIdx="0" presStyleCnt="1" custScaleY="323232" custLinFactY="1630" custLinFactNeighborX="-2696" custLinFactNeighborY="100000"/>
      <dgm:spPr/>
    </dgm:pt>
    <dgm:pt modelId="{A0ECB96B-F6A0-4114-9B5D-45FAE82ABF1C}" type="pres">
      <dgm:prSet presAssocID="{6C489874-B57C-4B08-99E4-F23A2E768BBF}" presName="iconRect" presStyleLbl="node1" presStyleIdx="0" presStyleCnt="1" custLinFactY="-100000" custLinFactNeighborX="0" custLinFactNeighborY="-11212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0C1DB555-59A3-4572-9E66-2B587E9FE118}" type="pres">
      <dgm:prSet presAssocID="{6C489874-B57C-4B08-99E4-F23A2E768BBF}" presName="spaceRect" presStyleCnt="0"/>
      <dgm:spPr/>
    </dgm:pt>
    <dgm:pt modelId="{54707740-74BB-4EF0-8655-EFFA9C79BBA6}" type="pres">
      <dgm:prSet presAssocID="{6C489874-B57C-4B08-99E4-F23A2E768BBF}" presName="parTx" presStyleLbl="revTx" presStyleIdx="0" presStyleCnt="1" custScaleX="100783" custScaleY="323232" custLinFactY="-16667" custLinFactNeighborX="0" custLinFactNeighborY="-100000">
        <dgm:presLayoutVars>
          <dgm:chMax val="0"/>
          <dgm:chPref val="0"/>
        </dgm:presLayoutVars>
      </dgm:prSet>
      <dgm:spPr/>
    </dgm:pt>
  </dgm:ptLst>
  <dgm:cxnLst>
    <dgm:cxn modelId="{5A35E716-5624-472A-B518-861791C0E1D7}" srcId="{1A1EC2C7-1F9C-417D-8596-25E2E92AC298}" destId="{6C489874-B57C-4B08-99E4-F23A2E768BBF}" srcOrd="0" destOrd="0" parTransId="{2F69AEA8-BA25-412F-88F5-F0F8029ADF15}" sibTransId="{CBA257D4-BC6C-4D15-BD17-E7FE6DE4CCE2}"/>
    <dgm:cxn modelId="{379F5F30-5D87-4F76-B089-17014E334DE7}" type="presOf" srcId="{6C489874-B57C-4B08-99E4-F23A2E768BBF}" destId="{54707740-74BB-4EF0-8655-EFFA9C79BBA6}" srcOrd="0" destOrd="0" presId="urn:microsoft.com/office/officeart/2018/2/layout/IconVerticalSolidList"/>
    <dgm:cxn modelId="{2F2B4AF8-D61E-402C-98CE-DED7D2DE740C}" type="presOf" srcId="{1A1EC2C7-1F9C-417D-8596-25E2E92AC298}" destId="{1209CBE6-2982-4007-A4C9-334C548234D1}" srcOrd="0" destOrd="0" presId="urn:microsoft.com/office/officeart/2018/2/layout/IconVerticalSolidList"/>
    <dgm:cxn modelId="{537CB818-4DBF-4B58-954A-B4F22764C7C5}" type="presParOf" srcId="{1209CBE6-2982-4007-A4C9-334C548234D1}" destId="{1E99B654-AC41-4AAD-A7DB-D6B7B057F2E7}" srcOrd="0" destOrd="0" presId="urn:microsoft.com/office/officeart/2018/2/layout/IconVerticalSolidList"/>
    <dgm:cxn modelId="{83D45EFF-1456-42BD-AC9A-1581EE185668}" type="presParOf" srcId="{1E99B654-AC41-4AAD-A7DB-D6B7B057F2E7}" destId="{A15DDC6E-27DE-4865-A8B1-9291139DD756}" srcOrd="0" destOrd="0" presId="urn:microsoft.com/office/officeart/2018/2/layout/IconVerticalSolidList"/>
    <dgm:cxn modelId="{324A13AB-A940-447C-B8F7-42236C188F9F}" type="presParOf" srcId="{1E99B654-AC41-4AAD-A7DB-D6B7B057F2E7}" destId="{A0ECB96B-F6A0-4114-9B5D-45FAE82ABF1C}" srcOrd="1" destOrd="0" presId="urn:microsoft.com/office/officeart/2018/2/layout/IconVerticalSolidList"/>
    <dgm:cxn modelId="{D7C941EC-F1C1-47C5-A555-924F1BDE649A}" type="presParOf" srcId="{1E99B654-AC41-4AAD-A7DB-D6B7B057F2E7}" destId="{0C1DB555-59A3-4572-9E66-2B587E9FE118}" srcOrd="2" destOrd="0" presId="urn:microsoft.com/office/officeart/2018/2/layout/IconVerticalSolidList"/>
    <dgm:cxn modelId="{00829869-70FF-4CBB-8FC3-470D40D2782B}" type="presParOf" srcId="{1E99B654-AC41-4AAD-A7DB-D6B7B057F2E7}" destId="{54707740-74BB-4EF0-8655-EFFA9C79BBA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450BE-2F41-4576-AC31-8C18718FCF68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06E82FF-5E68-403E-B71F-9F7DEB6FE4C6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B23F33-BCDE-42DA-8D56-0E26D6C2FD8B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O esgoto doméstico é formado a partir do uso da água potável.  Uma vez tento sido feito nossos procedimentos de higienização e produção alimentícia com a utilização da água tratada, produzimos o esgoto doméstico.</a:t>
          </a:r>
          <a:endParaRPr lang="en-US" sz="2100" kern="1200"/>
        </a:p>
      </dsp:txBody>
      <dsp:txXfrm>
        <a:off x="1435590" y="531"/>
        <a:ext cx="9080009" cy="1242935"/>
      </dsp:txXfrm>
    </dsp:sp>
    <dsp:sp modelId="{07A2B030-E62D-4BDF-A6EB-E8DF18C6C3B2}">
      <dsp:nvSpPr>
        <dsp:cNvPr id="0" name=""/>
        <dsp:cNvSpPr/>
      </dsp:nvSpPr>
      <dsp:spPr>
        <a:xfrm>
          <a:off x="0" y="1554200"/>
          <a:ext cx="10515600" cy="124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184F105-A50E-4549-9686-50AD4D2BEE8E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DCEDC0-5623-4B45-A58C-18B09A58CF8C}">
      <dsp:nvSpPr>
        <dsp:cNvPr id="0" name=""/>
        <dsp:cNvSpPr/>
      </dsp:nvSpPr>
      <dsp:spPr>
        <a:xfrm>
          <a:off x="1435590" y="155420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Permitir rápido escoamento dos esgotos e facilitar  desobstruções.</a:t>
          </a:r>
          <a:endParaRPr lang="en-US" sz="2100" kern="1200" dirty="0"/>
        </a:p>
      </dsp:txBody>
      <dsp:txXfrm>
        <a:off x="1435590" y="1554200"/>
        <a:ext cx="9080009" cy="1242935"/>
      </dsp:txXfrm>
    </dsp:sp>
    <dsp:sp modelId="{F8A72728-7DC7-42BA-A9CB-D8B98A7393EB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073EDDB-BA71-4248-A366-B3A6A27642F5}">
      <dsp:nvSpPr>
        <dsp:cNvPr id="0" name=""/>
        <dsp:cNvSpPr/>
      </dsp:nvSpPr>
      <dsp:spPr>
        <a:xfrm>
          <a:off x="375988" y="3387530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7D82E8-21D7-4C24-883B-5C9C1684F290}">
      <dsp:nvSpPr>
        <dsp:cNvPr id="0" name=""/>
        <dsp:cNvSpPr/>
      </dsp:nvSpPr>
      <dsp:spPr>
        <a:xfrm>
          <a:off x="1435590" y="3107870"/>
          <a:ext cx="473202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Vedar a passagem de gases e animais das tubulações para o  interior das edificações.</a:t>
          </a:r>
          <a:endParaRPr lang="en-US" sz="2100" kern="1200" dirty="0"/>
        </a:p>
      </dsp:txBody>
      <dsp:txXfrm>
        <a:off x="1435590" y="3107870"/>
        <a:ext cx="4732020" cy="1242935"/>
      </dsp:txXfrm>
    </dsp:sp>
    <dsp:sp modelId="{892376FB-023B-4C06-A4AC-E5F8F4C51757}">
      <dsp:nvSpPr>
        <dsp:cNvPr id="0" name=""/>
        <dsp:cNvSpPr/>
      </dsp:nvSpPr>
      <dsp:spPr>
        <a:xfrm>
          <a:off x="6167610" y="3107870"/>
          <a:ext cx="434798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Impedir a poluição de água potável.</a:t>
          </a:r>
          <a:endParaRPr lang="en-US" sz="2100" kern="1200" dirty="0"/>
        </a:p>
      </dsp:txBody>
      <dsp:txXfrm>
        <a:off x="6167610" y="3107870"/>
        <a:ext cx="4347989" cy="1242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1405F-EC9E-4B9C-AFA7-C28ACE06A04D}">
      <dsp:nvSpPr>
        <dsp:cNvPr id="0" name=""/>
        <dsp:cNvSpPr/>
      </dsp:nvSpPr>
      <dsp:spPr>
        <a:xfrm>
          <a:off x="0" y="2720"/>
          <a:ext cx="62690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7A123B-461B-4546-86BA-EB4937EFF8C8}">
      <dsp:nvSpPr>
        <dsp:cNvPr id="0" name=""/>
        <dsp:cNvSpPr/>
      </dsp:nvSpPr>
      <dsp:spPr>
        <a:xfrm>
          <a:off x="0" y="2720"/>
          <a:ext cx="6269038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Conforme o código de obras, do município de Campo Grande/MS, lei de nº1866, de 26/12/1979:</a:t>
          </a:r>
          <a:endParaRPr lang="en-US" sz="2100" kern="1200"/>
        </a:p>
      </dsp:txBody>
      <dsp:txXfrm>
        <a:off x="0" y="2720"/>
        <a:ext cx="6269038" cy="1855561"/>
      </dsp:txXfrm>
    </dsp:sp>
    <dsp:sp modelId="{9B8269BE-226C-467A-9162-848CA2443411}">
      <dsp:nvSpPr>
        <dsp:cNvPr id="0" name=""/>
        <dsp:cNvSpPr/>
      </dsp:nvSpPr>
      <dsp:spPr>
        <a:xfrm>
          <a:off x="0" y="1858281"/>
          <a:ext cx="626903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C1567-E55B-4D2A-8DD9-E1437B9C9349}">
      <dsp:nvSpPr>
        <dsp:cNvPr id="0" name=""/>
        <dsp:cNvSpPr/>
      </dsp:nvSpPr>
      <dsp:spPr>
        <a:xfrm>
          <a:off x="0" y="1858281"/>
          <a:ext cx="6269038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Art . 134 – Serão permitidos somente o uso de fossas, nas construções não servidas por rede de esgotos.</a:t>
          </a:r>
          <a:endParaRPr lang="en-US" sz="2100" kern="1200"/>
        </a:p>
      </dsp:txBody>
      <dsp:txXfrm>
        <a:off x="0" y="1858281"/>
        <a:ext cx="6269038" cy="1855561"/>
      </dsp:txXfrm>
    </dsp:sp>
    <dsp:sp modelId="{23775A21-997C-4328-8583-F14DF8FBB6D4}">
      <dsp:nvSpPr>
        <dsp:cNvPr id="0" name=""/>
        <dsp:cNvSpPr/>
      </dsp:nvSpPr>
      <dsp:spPr>
        <a:xfrm>
          <a:off x="0" y="3713843"/>
          <a:ext cx="626903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D8CB2-6FDC-4165-8E7B-17C216A64213}">
      <dsp:nvSpPr>
        <dsp:cNvPr id="0" name=""/>
        <dsp:cNvSpPr/>
      </dsp:nvSpPr>
      <dsp:spPr>
        <a:xfrm>
          <a:off x="0" y="3713843"/>
          <a:ext cx="6269038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Parágrafo Único – Para a abertura das fossas será exigido o afastamento de 1,50m (um metro e cinqüenta centímetros) de qualquer edificação bem como o mesmo afastamento quanto à divisas e alinhamento do lote.</a:t>
          </a:r>
          <a:endParaRPr lang="en-US" sz="2100" kern="1200"/>
        </a:p>
      </dsp:txBody>
      <dsp:txXfrm>
        <a:off x="0" y="3713843"/>
        <a:ext cx="6269038" cy="18555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57B37-14DD-4A62-8D8E-AA8619A33F25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98F7668-BEDC-43F9-B104-30373706353C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4CC3B3-506D-4B35-BE75-7140303258F7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As </a:t>
          </a:r>
          <a:r>
            <a:rPr lang="pt-BR" sz="2000" b="1" kern="1200" dirty="0"/>
            <a:t>águas servidas </a:t>
          </a:r>
          <a:r>
            <a:rPr lang="pt-BR" sz="2000" kern="1200" dirty="0"/>
            <a:t>são as águas que já foram usadas nas atividades humanas e podem ser classificadas como:</a:t>
          </a:r>
          <a:endParaRPr lang="en-US" sz="2000" kern="1200" dirty="0"/>
        </a:p>
      </dsp:txBody>
      <dsp:txXfrm>
        <a:off x="1435590" y="531"/>
        <a:ext cx="9080009" cy="1242935"/>
      </dsp:txXfrm>
    </dsp:sp>
    <dsp:sp modelId="{DEDFD8B5-5F30-4FB9-93A4-B5605BD4028C}">
      <dsp:nvSpPr>
        <dsp:cNvPr id="0" name=""/>
        <dsp:cNvSpPr/>
      </dsp:nvSpPr>
      <dsp:spPr>
        <a:xfrm>
          <a:off x="0" y="1554200"/>
          <a:ext cx="10515600" cy="124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4D1A11C-7012-4504-B01A-C26571DECFDB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6AA944-0C5E-4C9F-AEA6-BB4A0C208364}">
      <dsp:nvSpPr>
        <dsp:cNvPr id="0" name=""/>
        <dsp:cNvSpPr/>
      </dsp:nvSpPr>
      <dsp:spPr>
        <a:xfrm>
          <a:off x="1435590" y="155420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Águas negras </a:t>
          </a:r>
          <a:r>
            <a:rPr lang="pt-BR" sz="2000" kern="1200"/>
            <a:t>são aquelas provenientes do vaso sanitário e da pia de cozinha, ou seja, águas ricas em matéria orgânica e bactérias com potencial patogênico.</a:t>
          </a:r>
          <a:endParaRPr lang="en-US" sz="2000" kern="1200"/>
        </a:p>
      </dsp:txBody>
      <dsp:txXfrm>
        <a:off x="1435590" y="1554200"/>
        <a:ext cx="9080009" cy="1242935"/>
      </dsp:txXfrm>
    </dsp:sp>
    <dsp:sp modelId="{93EA91A5-98EC-4584-B2A6-EDDC31AB5D2B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4D27249-BF7A-4653-A0C4-2BE39EF3D72D}">
      <dsp:nvSpPr>
        <dsp:cNvPr id="0" name=""/>
        <dsp:cNvSpPr/>
      </dsp:nvSpPr>
      <dsp:spPr>
        <a:xfrm>
          <a:off x="375988" y="3387530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BF2A6C-8C94-48B9-9586-21C53984E2CC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Águas cinzas </a:t>
          </a:r>
          <a:r>
            <a:rPr lang="pt-BR" sz="2000" kern="1200"/>
            <a:t>são aquelas provenientes do chuveiro, banheira, lavatório de banheiro e máquina de lavar roupas. Essas águas são ricas em sabão, sólidos suspensos e matéria orgânica e podem possuir pequenas quantidades de bactérias.</a:t>
          </a:r>
          <a:endParaRPr lang="en-US" sz="2000" kern="1200"/>
        </a:p>
      </dsp:txBody>
      <dsp:txXfrm>
        <a:off x="1435590" y="3107870"/>
        <a:ext cx="9080009" cy="1242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DE13E-562C-45B4-80B9-80D2D24CF49D}">
      <dsp:nvSpPr>
        <dsp:cNvPr id="0" name=""/>
        <dsp:cNvSpPr/>
      </dsp:nvSpPr>
      <dsp:spPr>
        <a:xfrm>
          <a:off x="0" y="1581"/>
          <a:ext cx="5319144" cy="10323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Para garantir a acessibilidade aos elementos do sistema, devem ser respeitadas no mínimo as seguintes condições:</a:t>
          </a:r>
          <a:endParaRPr lang="en-US" sz="1800" kern="1200" dirty="0"/>
        </a:p>
      </dsp:txBody>
      <dsp:txXfrm>
        <a:off x="50393" y="51974"/>
        <a:ext cx="5218358" cy="931514"/>
      </dsp:txXfrm>
    </dsp:sp>
    <dsp:sp modelId="{405159AD-DC8F-465F-B57E-1FAAC9B82ADE}">
      <dsp:nvSpPr>
        <dsp:cNvPr id="0" name=""/>
        <dsp:cNvSpPr/>
      </dsp:nvSpPr>
      <dsp:spPr>
        <a:xfrm>
          <a:off x="0" y="1046003"/>
          <a:ext cx="5319144" cy="10323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</a:t>
          </a:r>
          <a:r>
            <a:rPr lang="pt-BR" sz="1800" b="1" kern="1200" dirty="0"/>
            <a:t>distância entre dois dispositivos de inspeção </a:t>
          </a:r>
          <a:r>
            <a:rPr lang="pt-BR" sz="1800" kern="1200" dirty="0"/>
            <a:t>não deve ser superior a </a:t>
          </a:r>
          <a:r>
            <a:rPr lang="pt-BR" sz="1800" b="1" kern="1200" dirty="0"/>
            <a:t>25,00 </a:t>
          </a:r>
          <a:r>
            <a:rPr lang="pt-BR" sz="1800" kern="1200" dirty="0"/>
            <a:t>m;</a:t>
          </a:r>
          <a:endParaRPr lang="en-US" sz="1800" kern="1200" dirty="0"/>
        </a:p>
      </dsp:txBody>
      <dsp:txXfrm>
        <a:off x="50393" y="1096396"/>
        <a:ext cx="5218358" cy="931514"/>
      </dsp:txXfrm>
    </dsp:sp>
    <dsp:sp modelId="{071FBB76-55D5-457A-9FB5-E14C48CC1A8B}">
      <dsp:nvSpPr>
        <dsp:cNvPr id="0" name=""/>
        <dsp:cNvSpPr/>
      </dsp:nvSpPr>
      <dsp:spPr>
        <a:xfrm>
          <a:off x="0" y="2090426"/>
          <a:ext cx="5319144" cy="10323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distância entre a </a:t>
          </a:r>
          <a:r>
            <a:rPr lang="pt-BR" sz="1800" b="1" kern="1200" dirty="0"/>
            <a:t>ligação do coletor predial </a:t>
          </a:r>
          <a:r>
            <a:rPr lang="pt-BR" sz="1800" kern="1200" dirty="0"/>
            <a:t>com o público e o </a:t>
          </a:r>
          <a:r>
            <a:rPr lang="pt-BR" sz="1800" b="1" kern="1200" dirty="0"/>
            <a:t>dispositivo de inspeção </a:t>
          </a:r>
          <a:r>
            <a:rPr lang="pt-BR" sz="1800" kern="1200" dirty="0"/>
            <a:t>mais próximo não deve ser superior a </a:t>
          </a:r>
          <a:r>
            <a:rPr lang="pt-BR" sz="1800" b="1" kern="1200" dirty="0"/>
            <a:t>15,00 </a:t>
          </a:r>
          <a:r>
            <a:rPr lang="pt-BR" sz="1800" kern="1200" dirty="0"/>
            <a:t>m;</a:t>
          </a:r>
          <a:endParaRPr lang="en-US" sz="1800" kern="1200" dirty="0"/>
        </a:p>
      </dsp:txBody>
      <dsp:txXfrm>
        <a:off x="50393" y="2140819"/>
        <a:ext cx="5218358" cy="931514"/>
      </dsp:txXfrm>
    </dsp:sp>
    <dsp:sp modelId="{A16A0282-AE77-480A-B98B-4EF5CD6946A4}">
      <dsp:nvSpPr>
        <dsp:cNvPr id="0" name=""/>
        <dsp:cNvSpPr/>
      </dsp:nvSpPr>
      <dsp:spPr>
        <a:xfrm>
          <a:off x="0" y="3134849"/>
          <a:ext cx="5319144" cy="10323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os comprimentos dos trechos dos ramais de descarga e de esgoto de bacias sanitárias, caixas de gordura e caixa sifonadas, medidos entre os mesmos e os dispositivos de inspeção, não devem ser superiores a </a:t>
          </a:r>
          <a:r>
            <a:rPr lang="pt-BR" sz="1700" b="1" kern="1200" dirty="0"/>
            <a:t>10,00 </a:t>
          </a:r>
          <a:r>
            <a:rPr lang="pt-BR" sz="1700" kern="1200" dirty="0"/>
            <a:t>m.</a:t>
          </a:r>
          <a:endParaRPr lang="en-US" sz="1700" kern="1200" dirty="0"/>
        </a:p>
      </dsp:txBody>
      <dsp:txXfrm>
        <a:off x="50393" y="3185242"/>
        <a:ext cx="5218358" cy="9315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351BF-15CB-4E73-B8F5-EFAD68C78087}">
      <dsp:nvSpPr>
        <dsp:cNvPr id="0" name=""/>
        <dsp:cNvSpPr/>
      </dsp:nvSpPr>
      <dsp:spPr>
        <a:xfrm>
          <a:off x="0" y="511845"/>
          <a:ext cx="2846069" cy="18072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4FB00-BA53-4B18-9220-E63F81A73B1F}">
      <dsp:nvSpPr>
        <dsp:cNvPr id="0" name=""/>
        <dsp:cNvSpPr/>
      </dsp:nvSpPr>
      <dsp:spPr>
        <a:xfrm>
          <a:off x="316230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Segundo a NBR 8160, o dimensionamento deverá ser feito pelas Unidades Hunter de Contribuição (UHC).</a:t>
          </a:r>
          <a:endParaRPr lang="en-US" sz="2000" kern="1200" dirty="0"/>
        </a:p>
      </dsp:txBody>
      <dsp:txXfrm>
        <a:off x="369163" y="865197"/>
        <a:ext cx="2740203" cy="1701388"/>
      </dsp:txXfrm>
    </dsp:sp>
    <dsp:sp modelId="{EDA64C81-CF96-456A-8ED9-AFE84AF14492}">
      <dsp:nvSpPr>
        <dsp:cNvPr id="0" name=""/>
        <dsp:cNvSpPr/>
      </dsp:nvSpPr>
      <dsp:spPr>
        <a:xfrm>
          <a:off x="3478530" y="511845"/>
          <a:ext cx="2846069" cy="18072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B5056-D8A4-4701-9C96-653838098094}">
      <dsp:nvSpPr>
        <dsp:cNvPr id="0" name=""/>
        <dsp:cNvSpPr/>
      </dsp:nvSpPr>
      <dsp:spPr>
        <a:xfrm>
          <a:off x="379475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 UHC = </a:t>
          </a:r>
          <a:r>
            <a:rPr lang="en-US" sz="2000" kern="1200" dirty="0" err="1"/>
            <a:t>vazão</a:t>
          </a:r>
          <a:r>
            <a:rPr lang="en-US" sz="2000" kern="1200" dirty="0"/>
            <a:t> de 28 L / min </a:t>
          </a:r>
          <a:r>
            <a:rPr lang="pt-BR" sz="2000" kern="1200" dirty="0"/>
            <a:t>ou a descarga de um lavatório de residência.</a:t>
          </a:r>
          <a:endParaRPr lang="en-US" sz="2000" kern="1200" dirty="0"/>
        </a:p>
      </dsp:txBody>
      <dsp:txXfrm>
        <a:off x="3847692" y="865197"/>
        <a:ext cx="2740203" cy="1701388"/>
      </dsp:txXfrm>
    </dsp:sp>
    <dsp:sp modelId="{C4DC07BA-CE2B-4614-A4C4-9805C0D77ED8}">
      <dsp:nvSpPr>
        <dsp:cNvPr id="0" name=""/>
        <dsp:cNvSpPr/>
      </dsp:nvSpPr>
      <dsp:spPr>
        <a:xfrm>
          <a:off x="6957059" y="511845"/>
          <a:ext cx="2846069" cy="18072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C1198-0A8C-434E-9B0B-106A29FD5E16}">
      <dsp:nvSpPr>
        <dsp:cNvPr id="0" name=""/>
        <dsp:cNvSpPr/>
      </dsp:nvSpPr>
      <dsp:spPr>
        <a:xfrm>
          <a:off x="727328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i="1" kern="1200"/>
            <a:t>UHC: </a:t>
          </a:r>
          <a:r>
            <a:rPr lang="pt-BR" sz="1400" kern="1200"/>
            <a:t>fator probabilístico numérico que representa a frequência habitual de utilização associada à vazão típica de cada peça de um conjunto de aparelhos em funcionamento simultâneo em hora do dia de máximo funcionamento</a:t>
          </a:r>
          <a:endParaRPr lang="en-US" sz="1400" kern="1200"/>
        </a:p>
      </dsp:txBody>
      <dsp:txXfrm>
        <a:off x="7326222" y="865197"/>
        <a:ext cx="2740203" cy="17013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DDC6E-27DE-4865-A8B1-9291139DD756}">
      <dsp:nvSpPr>
        <dsp:cNvPr id="0" name=""/>
        <dsp:cNvSpPr/>
      </dsp:nvSpPr>
      <dsp:spPr>
        <a:xfrm>
          <a:off x="0" y="0"/>
          <a:ext cx="6513603" cy="1765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CB96B-F6A0-4114-9B5D-45FAE82ABF1C}">
      <dsp:nvSpPr>
        <dsp:cNvPr id="0" name=""/>
        <dsp:cNvSpPr/>
      </dsp:nvSpPr>
      <dsp:spPr>
        <a:xfrm>
          <a:off x="534102" y="397268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07740-74BB-4EF0-8655-EFFA9C79BBA6}">
      <dsp:nvSpPr>
        <dsp:cNvPr id="0" name=""/>
        <dsp:cNvSpPr/>
      </dsp:nvSpPr>
      <dsp:spPr>
        <a:xfrm>
          <a:off x="2039300" y="0"/>
          <a:ext cx="2931121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Edifício de 10 pavimentos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Pé direito 3,30 m</a:t>
          </a:r>
          <a:endParaRPr lang="en-US" sz="2500" kern="1200" dirty="0"/>
        </a:p>
      </dsp:txBody>
      <dsp:txXfrm>
        <a:off x="2039300" y="0"/>
        <a:ext cx="2931121" cy="1765627"/>
      </dsp:txXfrm>
    </dsp:sp>
    <dsp:sp modelId="{F04D82DF-BD38-4958-B240-856375987673}">
      <dsp:nvSpPr>
        <dsp:cNvPr id="0" name=""/>
        <dsp:cNvSpPr/>
      </dsp:nvSpPr>
      <dsp:spPr>
        <a:xfrm>
          <a:off x="4970421" y="0"/>
          <a:ext cx="1543182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/>
            <a:t>TQ: DN100</a:t>
          </a:r>
          <a:endParaRPr lang="en-US" sz="1600" kern="120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baseline="-21000" dirty="0">
              <a:latin typeface="Arial" panose="020B0604020202020204" pitchFamily="34" charset="0"/>
              <a:cs typeface="Arial" panose="020B0604020202020204" pitchFamily="34" charset="0"/>
            </a:rPr>
            <a:t>Σ</a:t>
          </a:r>
          <a:r>
            <a:rPr lang="pt-BR" sz="1600" b="1" kern="1200" baseline="-21000" dirty="0"/>
            <a:t>UHC </a:t>
          </a:r>
          <a:r>
            <a:rPr lang="pt-BR" sz="1600" b="1" kern="1200" dirty="0"/>
            <a:t>= 110</a:t>
          </a: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Comprimento </a:t>
          </a:r>
          <a:r>
            <a:rPr lang="pt-BR" sz="1600" b="1" kern="1200" dirty="0"/>
            <a:t>CV = 33 m</a:t>
          </a:r>
          <a:endParaRPr lang="en-US" sz="1600" kern="1200" dirty="0"/>
        </a:p>
      </dsp:txBody>
      <dsp:txXfrm>
        <a:off x="4970421" y="0"/>
        <a:ext cx="1543182" cy="17656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DDC6E-27DE-4865-A8B1-9291139DD756}">
      <dsp:nvSpPr>
        <dsp:cNvPr id="0" name=""/>
        <dsp:cNvSpPr/>
      </dsp:nvSpPr>
      <dsp:spPr>
        <a:xfrm>
          <a:off x="-5509" y="66231"/>
          <a:ext cx="3821624" cy="18768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CB96B-F6A0-4114-9B5D-45FAE82ABF1C}">
      <dsp:nvSpPr>
        <dsp:cNvPr id="0" name=""/>
        <dsp:cNvSpPr/>
      </dsp:nvSpPr>
      <dsp:spPr>
        <a:xfrm>
          <a:off x="170133" y="134433"/>
          <a:ext cx="319351" cy="3193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07740-74BB-4EF0-8655-EFFA9C79BBA6}">
      <dsp:nvSpPr>
        <dsp:cNvPr id="0" name=""/>
        <dsp:cNvSpPr/>
      </dsp:nvSpPr>
      <dsp:spPr>
        <a:xfrm>
          <a:off x="652796" y="0"/>
          <a:ext cx="3174336" cy="1876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51" tIns="61451" rIns="61451" bIns="6145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Edifício de 15 pavimentos</a:t>
          </a:r>
        </a:p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Pé direito 3,50 m</a:t>
          </a:r>
          <a:endParaRPr lang="en-US" sz="2100" kern="1200" dirty="0"/>
        </a:p>
      </dsp:txBody>
      <dsp:txXfrm>
        <a:off x="652796" y="0"/>
        <a:ext cx="3174336" cy="187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66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4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98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58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44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31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10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66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449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EBDA6B0-8845-40CF-A814-877324C2B189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87A6B-729E-43D0-82CF-5AE95B978F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38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73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72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77.png"/><Relationship Id="rId12" Type="http://schemas.openxmlformats.org/officeDocument/2006/relationships/image" Target="../media/image760.png"/><Relationship Id="rId17" Type="http://schemas.openxmlformats.org/officeDocument/2006/relationships/image" Target="../media/image86.png"/><Relationship Id="rId2" Type="http://schemas.openxmlformats.org/officeDocument/2006/relationships/diagramData" Target="../diagrams/data7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81.png"/><Relationship Id="rId5" Type="http://schemas.openxmlformats.org/officeDocument/2006/relationships/diagramColors" Target="../diagrams/colors7.xml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19" Type="http://schemas.openxmlformats.org/officeDocument/2006/relationships/image" Target="../media/image88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117.png"/><Relationship Id="rId39" Type="http://schemas.openxmlformats.org/officeDocument/2006/relationships/image" Target="../media/image130.png"/><Relationship Id="rId21" Type="http://schemas.openxmlformats.org/officeDocument/2006/relationships/image" Target="../media/image112.png"/><Relationship Id="rId34" Type="http://schemas.openxmlformats.org/officeDocument/2006/relationships/image" Target="../media/image125.png"/><Relationship Id="rId42" Type="http://schemas.openxmlformats.org/officeDocument/2006/relationships/image" Target="../media/image133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6" Type="http://schemas.openxmlformats.org/officeDocument/2006/relationships/image" Target="../media/image107.png"/><Relationship Id="rId29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32" Type="http://schemas.openxmlformats.org/officeDocument/2006/relationships/image" Target="../media/image123.png"/><Relationship Id="rId37" Type="http://schemas.openxmlformats.org/officeDocument/2006/relationships/image" Target="../media/image128.png"/><Relationship Id="rId40" Type="http://schemas.openxmlformats.org/officeDocument/2006/relationships/image" Target="../media/image131.png"/><Relationship Id="rId45" Type="http://schemas.openxmlformats.org/officeDocument/2006/relationships/image" Target="../media/image136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36" Type="http://schemas.openxmlformats.org/officeDocument/2006/relationships/image" Target="../media/image127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31" Type="http://schemas.openxmlformats.org/officeDocument/2006/relationships/image" Target="../media/image122.png"/><Relationship Id="rId44" Type="http://schemas.openxmlformats.org/officeDocument/2006/relationships/image" Target="../media/image135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Relationship Id="rId35" Type="http://schemas.openxmlformats.org/officeDocument/2006/relationships/image" Target="../media/image126.png"/><Relationship Id="rId43" Type="http://schemas.openxmlformats.org/officeDocument/2006/relationships/image" Target="../media/image134.png"/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33" Type="http://schemas.openxmlformats.org/officeDocument/2006/relationships/image" Target="../media/image124.png"/><Relationship Id="rId38" Type="http://schemas.openxmlformats.org/officeDocument/2006/relationships/image" Target="../media/image129.png"/><Relationship Id="rId46" Type="http://schemas.openxmlformats.org/officeDocument/2006/relationships/image" Target="../media/image137.png"/><Relationship Id="rId20" Type="http://schemas.openxmlformats.org/officeDocument/2006/relationships/image" Target="../media/image111.png"/><Relationship Id="rId41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esgoto predial">
            <a:extLst>
              <a:ext uri="{FF2B5EF4-FFF2-40B4-BE49-F238E27FC236}">
                <a16:creationId xmlns:a16="http://schemas.microsoft.com/office/drawing/2014/main" id="{CE966541-8DB8-40DF-A332-4ED0356F4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7" r="7204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46649B-43B7-497E-B4CC-208062856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/>
              <a:t>Esgoto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B9A8F2-61FB-4BBD-A3F8-346703737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pt-BR" sz="2000" dirty="0"/>
              <a:t>www.tallesmello.com.br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61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C96819-DE4C-487D-A6E7-C344F9DA7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pt-BR" sz="3200" dirty="0" err="1">
                <a:solidFill>
                  <a:schemeClr val="bg1"/>
                </a:solidFill>
              </a:rPr>
              <a:t>Desconectores</a:t>
            </a:r>
            <a:r>
              <a:rPr lang="pt-BR" sz="3200" dirty="0">
                <a:solidFill>
                  <a:schemeClr val="bg1"/>
                </a:solidFill>
              </a:rPr>
              <a:t>: Vaso Sanitário e Sifão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EA2395-009F-4B01-91B2-56C1774DC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63" y="1499329"/>
            <a:ext cx="6713472" cy="870305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100" dirty="0"/>
              <a:t>Componente separador destinado a impedir a passagem dos gases do interior das tubulações para o ambiente sanitário.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37E2F1-22B7-4714-9F6C-FE16CA35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718" y="1434373"/>
            <a:ext cx="2951082" cy="917715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54CBCC77-9450-47F2-A517-30661B758036}"/>
              </a:ext>
            </a:extLst>
          </p:cNvPr>
          <p:cNvSpPr/>
          <p:nvPr/>
        </p:nvSpPr>
        <p:spPr>
          <a:xfrm>
            <a:off x="8443099" y="2467695"/>
            <a:ext cx="3496055" cy="782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FA5ED71A-2D71-46D9-A8CB-216795E96A4B}"/>
              </a:ext>
            </a:extLst>
          </p:cNvPr>
          <p:cNvSpPr txBox="1"/>
          <p:nvPr/>
        </p:nvSpPr>
        <p:spPr>
          <a:xfrm>
            <a:off x="9600577" y="2473028"/>
            <a:ext cx="1295400" cy="2876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746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95"/>
              </a:spcBef>
            </a:pPr>
            <a:r>
              <a:rPr sz="1200" spc="-5" dirty="0">
                <a:latin typeface="Comic Sans MS"/>
                <a:cs typeface="Comic Sans MS"/>
              </a:rPr>
              <a:t>entrada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46EC2192-0026-45D7-AEC0-BF01E13A7BF2}"/>
              </a:ext>
            </a:extLst>
          </p:cNvPr>
          <p:cNvSpPr txBox="1"/>
          <p:nvPr/>
        </p:nvSpPr>
        <p:spPr>
          <a:xfrm>
            <a:off x="10463923" y="2760302"/>
            <a:ext cx="504825" cy="4572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170" marR="111125">
              <a:lnSpc>
                <a:spcPct val="100000"/>
              </a:lnSpc>
              <a:spcBef>
                <a:spcPts val="290"/>
              </a:spcBef>
            </a:pPr>
            <a:r>
              <a:rPr sz="1200" dirty="0">
                <a:latin typeface="Comic Sans MS"/>
                <a:cs typeface="Comic Sans MS"/>
              </a:rPr>
              <a:t>Colo  </a:t>
            </a:r>
            <a:r>
              <a:rPr sz="1200" spc="-5" dirty="0">
                <a:latin typeface="Comic Sans MS"/>
                <a:cs typeface="Comic Sans MS"/>
              </a:rPr>
              <a:t>alto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8004CDB8-F8F7-49F5-9040-96DBE0277AFB}"/>
              </a:ext>
            </a:extLst>
          </p:cNvPr>
          <p:cNvSpPr/>
          <p:nvPr/>
        </p:nvSpPr>
        <p:spPr>
          <a:xfrm>
            <a:off x="8443099" y="3250268"/>
            <a:ext cx="3496055" cy="171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7">
            <a:extLst>
              <a:ext uri="{FF2B5EF4-FFF2-40B4-BE49-F238E27FC236}">
                <a16:creationId xmlns:a16="http://schemas.microsoft.com/office/drawing/2014/main" id="{8627DBE6-0ED0-40A7-AED0-6BC645F38316}"/>
              </a:ext>
            </a:extLst>
          </p:cNvPr>
          <p:cNvSpPr/>
          <p:nvPr/>
        </p:nvSpPr>
        <p:spPr>
          <a:xfrm>
            <a:off x="8443099" y="4964769"/>
            <a:ext cx="3496055" cy="1298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9">
            <a:extLst>
              <a:ext uri="{FF2B5EF4-FFF2-40B4-BE49-F238E27FC236}">
                <a16:creationId xmlns:a16="http://schemas.microsoft.com/office/drawing/2014/main" id="{FDFA40EF-BDBD-433F-84DE-9CAAE9CFC1B6}"/>
              </a:ext>
            </a:extLst>
          </p:cNvPr>
          <p:cNvSpPr txBox="1"/>
          <p:nvPr/>
        </p:nvSpPr>
        <p:spPr>
          <a:xfrm>
            <a:off x="10254621" y="6027251"/>
            <a:ext cx="420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omic Sans MS"/>
                <a:cs typeface="Comic Sans MS"/>
              </a:rPr>
              <a:t>Bujão</a:t>
            </a:r>
            <a:endParaRPr sz="1200">
              <a:latin typeface="Comic Sans MS"/>
              <a:cs typeface="Comic Sans M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A78254-F2D3-4D87-ADFB-97A92C01B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87" y="3061570"/>
            <a:ext cx="3544739" cy="2853593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50E91EA9-0EF8-7F19-5DB8-4FD225C27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32069" r="4659"/>
          <a:stretch/>
        </p:blipFill>
        <p:spPr>
          <a:xfrm>
            <a:off x="693403" y="3173658"/>
            <a:ext cx="3370229" cy="28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3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E8275-AFBE-486A-BB43-A068FF34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Dispositivos de Inspeção</a:t>
            </a:r>
          </a:p>
        </p:txBody>
      </p:sp>
      <p:graphicFrame>
        <p:nvGraphicFramePr>
          <p:cNvPr id="12" name="Espaço Reservado para Conteúdo 2">
            <a:extLst>
              <a:ext uri="{FF2B5EF4-FFF2-40B4-BE49-F238E27FC236}">
                <a16:creationId xmlns:a16="http://schemas.microsoft.com/office/drawing/2014/main" id="{345F20D7-74F6-4BE5-A448-3BAA11400B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1348694"/>
              </p:ext>
            </p:extLst>
          </p:nvPr>
        </p:nvGraphicFramePr>
        <p:xfrm>
          <a:off x="456290" y="2493072"/>
          <a:ext cx="5319144" cy="4168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object 6">
            <a:extLst>
              <a:ext uri="{FF2B5EF4-FFF2-40B4-BE49-F238E27FC236}">
                <a16:creationId xmlns:a16="http://schemas.microsoft.com/office/drawing/2014/main" id="{68D1FB13-4736-428D-91A2-0E157F89BFF0}"/>
              </a:ext>
            </a:extLst>
          </p:cNvPr>
          <p:cNvSpPr/>
          <p:nvPr/>
        </p:nvSpPr>
        <p:spPr>
          <a:xfrm>
            <a:off x="7391928" y="60358"/>
            <a:ext cx="4718335" cy="22638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48735FEA-5D86-4B04-83DF-4E82D74A4CDB}"/>
              </a:ext>
            </a:extLst>
          </p:cNvPr>
          <p:cNvSpPr/>
          <p:nvPr/>
        </p:nvSpPr>
        <p:spPr>
          <a:xfrm>
            <a:off x="7049821" y="2072034"/>
            <a:ext cx="114300" cy="2522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08A84203-BE66-4B00-8117-F0D006A6FC8E}"/>
              </a:ext>
            </a:extLst>
          </p:cNvPr>
          <p:cNvSpPr/>
          <p:nvPr/>
        </p:nvSpPr>
        <p:spPr>
          <a:xfrm>
            <a:off x="6954571" y="2086513"/>
            <a:ext cx="609600" cy="0"/>
          </a:xfrm>
          <a:custGeom>
            <a:avLst/>
            <a:gdLst/>
            <a:ahLst/>
            <a:cxnLst/>
            <a:rect l="l" t="t" r="r" b="b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ln w="9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id="{252F48FD-1DE0-4912-AC8A-568ADF59C0E7}"/>
              </a:ext>
            </a:extLst>
          </p:cNvPr>
          <p:cNvSpPr/>
          <p:nvPr/>
        </p:nvSpPr>
        <p:spPr>
          <a:xfrm>
            <a:off x="7379767" y="2326543"/>
            <a:ext cx="4730495" cy="8549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8D983EB4-E973-47C4-94E6-0CF4F584E554}"/>
              </a:ext>
            </a:extLst>
          </p:cNvPr>
          <p:cNvSpPr/>
          <p:nvPr/>
        </p:nvSpPr>
        <p:spPr>
          <a:xfrm>
            <a:off x="7049821" y="2324257"/>
            <a:ext cx="114300" cy="540385"/>
          </a:xfrm>
          <a:custGeom>
            <a:avLst/>
            <a:gdLst/>
            <a:ahLst/>
            <a:cxnLst/>
            <a:rect l="l" t="t" r="r" b="b"/>
            <a:pathLst>
              <a:path w="114300" h="540385">
                <a:moveTo>
                  <a:pt x="114300" y="425957"/>
                </a:moveTo>
                <a:lnTo>
                  <a:pt x="0" y="425957"/>
                </a:lnTo>
                <a:lnTo>
                  <a:pt x="38100" y="502157"/>
                </a:lnTo>
                <a:lnTo>
                  <a:pt x="38100" y="445007"/>
                </a:lnTo>
                <a:lnTo>
                  <a:pt x="76200" y="445007"/>
                </a:lnTo>
                <a:lnTo>
                  <a:pt x="76200" y="502157"/>
                </a:lnTo>
                <a:lnTo>
                  <a:pt x="114300" y="425957"/>
                </a:lnTo>
                <a:close/>
              </a:path>
              <a:path w="114300" h="540385">
                <a:moveTo>
                  <a:pt x="76200" y="425957"/>
                </a:moveTo>
                <a:lnTo>
                  <a:pt x="76200" y="0"/>
                </a:lnTo>
                <a:lnTo>
                  <a:pt x="38100" y="0"/>
                </a:lnTo>
                <a:lnTo>
                  <a:pt x="38100" y="425957"/>
                </a:lnTo>
                <a:lnTo>
                  <a:pt x="76200" y="425957"/>
                </a:lnTo>
                <a:close/>
              </a:path>
              <a:path w="114300" h="540385">
                <a:moveTo>
                  <a:pt x="76200" y="502157"/>
                </a:moveTo>
                <a:lnTo>
                  <a:pt x="76200" y="445007"/>
                </a:lnTo>
                <a:lnTo>
                  <a:pt x="38100" y="445007"/>
                </a:lnTo>
                <a:lnTo>
                  <a:pt x="38100" y="502157"/>
                </a:lnTo>
                <a:lnTo>
                  <a:pt x="57150" y="540257"/>
                </a:lnTo>
                <a:lnTo>
                  <a:pt x="76200" y="502157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83E231B9-0468-4524-824B-55BE05B9DCEF}"/>
              </a:ext>
            </a:extLst>
          </p:cNvPr>
          <p:cNvSpPr/>
          <p:nvPr/>
        </p:nvSpPr>
        <p:spPr>
          <a:xfrm>
            <a:off x="6954571" y="2864514"/>
            <a:ext cx="609600" cy="0"/>
          </a:xfrm>
          <a:custGeom>
            <a:avLst/>
            <a:gdLst/>
            <a:ahLst/>
            <a:cxnLst/>
            <a:rect l="l" t="t" r="r" b="b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ln w="9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61921C92-0BDA-4B45-9A58-E937B4CA0956}"/>
              </a:ext>
            </a:extLst>
          </p:cNvPr>
          <p:cNvSpPr/>
          <p:nvPr/>
        </p:nvSpPr>
        <p:spPr>
          <a:xfrm>
            <a:off x="7379767" y="3181507"/>
            <a:ext cx="4730495" cy="1573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3">
            <a:extLst>
              <a:ext uri="{FF2B5EF4-FFF2-40B4-BE49-F238E27FC236}">
                <a16:creationId xmlns:a16="http://schemas.microsoft.com/office/drawing/2014/main" id="{759A1E4A-4340-4ECD-B2BE-8771AA41A978}"/>
              </a:ext>
            </a:extLst>
          </p:cNvPr>
          <p:cNvSpPr/>
          <p:nvPr/>
        </p:nvSpPr>
        <p:spPr>
          <a:xfrm>
            <a:off x="8202132" y="4764199"/>
            <a:ext cx="588645" cy="13970"/>
          </a:xfrm>
          <a:custGeom>
            <a:avLst/>
            <a:gdLst/>
            <a:ahLst/>
            <a:cxnLst/>
            <a:rect l="l" t="t" r="r" b="b"/>
            <a:pathLst>
              <a:path w="588645" h="13970">
                <a:moveTo>
                  <a:pt x="27432" y="13716"/>
                </a:moveTo>
                <a:lnTo>
                  <a:pt x="27432" y="0"/>
                </a:lnTo>
                <a:lnTo>
                  <a:pt x="0" y="13716"/>
                </a:lnTo>
                <a:lnTo>
                  <a:pt x="27432" y="13716"/>
                </a:lnTo>
                <a:close/>
              </a:path>
              <a:path w="588645" h="13970">
                <a:moveTo>
                  <a:pt x="588264" y="13716"/>
                </a:moveTo>
                <a:lnTo>
                  <a:pt x="560832" y="0"/>
                </a:lnTo>
                <a:lnTo>
                  <a:pt x="560832" y="13716"/>
                </a:lnTo>
                <a:lnTo>
                  <a:pt x="588264" y="13716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4">
            <a:extLst>
              <a:ext uri="{FF2B5EF4-FFF2-40B4-BE49-F238E27FC236}">
                <a16:creationId xmlns:a16="http://schemas.microsoft.com/office/drawing/2014/main" id="{847EFBDE-55D7-4864-9963-70E07316191B}"/>
              </a:ext>
            </a:extLst>
          </p:cNvPr>
          <p:cNvSpPr txBox="1"/>
          <p:nvPr/>
        </p:nvSpPr>
        <p:spPr>
          <a:xfrm>
            <a:off x="7874144" y="3935751"/>
            <a:ext cx="119571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 err="1">
                <a:latin typeface="Verdana"/>
                <a:cs typeface="Verdana"/>
              </a:rPr>
              <a:t>Distância</a:t>
            </a:r>
            <a:r>
              <a:rPr sz="1600" spc="-5" dirty="0">
                <a:latin typeface="Verdana"/>
                <a:cs typeface="Verdana"/>
              </a:rPr>
              <a:t>  </a:t>
            </a:r>
            <a:r>
              <a:rPr sz="1600" dirty="0" err="1">
                <a:latin typeface="Verdana"/>
                <a:cs typeface="Verdana"/>
              </a:rPr>
              <a:t>máxima</a:t>
            </a:r>
            <a:r>
              <a:rPr sz="1600" spc="-8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25m</a:t>
            </a:r>
          </a:p>
        </p:txBody>
      </p:sp>
      <p:sp>
        <p:nvSpPr>
          <p:cNvPr id="53" name="object 15">
            <a:extLst>
              <a:ext uri="{FF2B5EF4-FFF2-40B4-BE49-F238E27FC236}">
                <a16:creationId xmlns:a16="http://schemas.microsoft.com/office/drawing/2014/main" id="{0AA204AA-92BD-432D-8844-4B6CD8C80AB1}"/>
              </a:ext>
            </a:extLst>
          </p:cNvPr>
          <p:cNvSpPr txBox="1"/>
          <p:nvPr/>
        </p:nvSpPr>
        <p:spPr>
          <a:xfrm>
            <a:off x="8959559" y="4142635"/>
            <a:ext cx="106856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 err="1">
                <a:latin typeface="Verdana"/>
                <a:cs typeface="Verdana"/>
              </a:rPr>
              <a:t>Distância</a:t>
            </a:r>
            <a:r>
              <a:rPr sz="1600" spc="-5" dirty="0">
                <a:latin typeface="Verdana"/>
                <a:cs typeface="Verdana"/>
              </a:rPr>
              <a:t>  </a:t>
            </a:r>
            <a:r>
              <a:rPr sz="1600" dirty="0" err="1">
                <a:latin typeface="Verdana"/>
                <a:cs typeface="Verdana"/>
              </a:rPr>
              <a:t>máxima</a:t>
            </a:r>
            <a:r>
              <a:rPr lang="pt-BR" sz="160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10m</a:t>
            </a:r>
          </a:p>
        </p:txBody>
      </p:sp>
      <p:sp>
        <p:nvSpPr>
          <p:cNvPr id="54" name="object 17">
            <a:extLst>
              <a:ext uri="{FF2B5EF4-FFF2-40B4-BE49-F238E27FC236}">
                <a16:creationId xmlns:a16="http://schemas.microsoft.com/office/drawing/2014/main" id="{8BCFFDC2-CDD7-4D25-A661-6BF86B9FCE63}"/>
              </a:ext>
            </a:extLst>
          </p:cNvPr>
          <p:cNvSpPr/>
          <p:nvPr/>
        </p:nvSpPr>
        <p:spPr>
          <a:xfrm>
            <a:off x="6255975" y="4853354"/>
            <a:ext cx="5618235" cy="7818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8">
            <a:extLst>
              <a:ext uri="{FF2B5EF4-FFF2-40B4-BE49-F238E27FC236}">
                <a16:creationId xmlns:a16="http://schemas.microsoft.com/office/drawing/2014/main" id="{CE604E30-22DF-473B-A9F4-4AB656291680}"/>
              </a:ext>
            </a:extLst>
          </p:cNvPr>
          <p:cNvSpPr/>
          <p:nvPr/>
        </p:nvSpPr>
        <p:spPr>
          <a:xfrm>
            <a:off x="6200358" y="5473622"/>
            <a:ext cx="991869" cy="113030"/>
          </a:xfrm>
          <a:custGeom>
            <a:avLst/>
            <a:gdLst/>
            <a:ahLst/>
            <a:cxnLst/>
            <a:rect l="l" t="t" r="r" b="b"/>
            <a:pathLst>
              <a:path w="991869" h="113029">
                <a:moveTo>
                  <a:pt x="75844" y="70654"/>
                </a:moveTo>
                <a:lnTo>
                  <a:pt x="73152" y="37338"/>
                </a:lnTo>
                <a:lnTo>
                  <a:pt x="0" y="80772"/>
                </a:lnTo>
                <a:lnTo>
                  <a:pt x="63246" y="106313"/>
                </a:lnTo>
                <a:lnTo>
                  <a:pt x="63246" y="71628"/>
                </a:lnTo>
                <a:lnTo>
                  <a:pt x="75844" y="70654"/>
                </a:lnTo>
                <a:close/>
              </a:path>
              <a:path w="991869" h="113029">
                <a:moveTo>
                  <a:pt x="76583" y="79800"/>
                </a:moveTo>
                <a:lnTo>
                  <a:pt x="75844" y="70654"/>
                </a:lnTo>
                <a:lnTo>
                  <a:pt x="63246" y="71628"/>
                </a:lnTo>
                <a:lnTo>
                  <a:pt x="64008" y="80772"/>
                </a:lnTo>
                <a:lnTo>
                  <a:pt x="76583" y="79800"/>
                </a:lnTo>
                <a:close/>
              </a:path>
              <a:path w="991869" h="113029">
                <a:moveTo>
                  <a:pt x="79248" y="112776"/>
                </a:moveTo>
                <a:lnTo>
                  <a:pt x="76583" y="79800"/>
                </a:lnTo>
                <a:lnTo>
                  <a:pt x="64008" y="80772"/>
                </a:lnTo>
                <a:lnTo>
                  <a:pt x="63246" y="71628"/>
                </a:lnTo>
                <a:lnTo>
                  <a:pt x="63246" y="106313"/>
                </a:lnTo>
                <a:lnTo>
                  <a:pt x="79248" y="112776"/>
                </a:lnTo>
                <a:close/>
              </a:path>
              <a:path w="991869" h="113029">
                <a:moveTo>
                  <a:pt x="991362" y="9144"/>
                </a:moveTo>
                <a:lnTo>
                  <a:pt x="990600" y="0"/>
                </a:lnTo>
                <a:lnTo>
                  <a:pt x="75844" y="70654"/>
                </a:lnTo>
                <a:lnTo>
                  <a:pt x="76583" y="79800"/>
                </a:lnTo>
                <a:lnTo>
                  <a:pt x="99136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9">
            <a:extLst>
              <a:ext uri="{FF2B5EF4-FFF2-40B4-BE49-F238E27FC236}">
                <a16:creationId xmlns:a16="http://schemas.microsoft.com/office/drawing/2014/main" id="{AF06AE7C-384A-49C0-92BB-A394D78A5805}"/>
              </a:ext>
            </a:extLst>
          </p:cNvPr>
          <p:cNvSpPr/>
          <p:nvPr/>
        </p:nvSpPr>
        <p:spPr>
          <a:xfrm>
            <a:off x="8115264" y="4777916"/>
            <a:ext cx="762000" cy="100965"/>
          </a:xfrm>
          <a:custGeom>
            <a:avLst/>
            <a:gdLst/>
            <a:ahLst/>
            <a:cxnLst/>
            <a:rect l="l" t="t" r="r" b="b"/>
            <a:pathLst>
              <a:path w="762000" h="100964">
                <a:moveTo>
                  <a:pt x="114300" y="24383"/>
                </a:moveTo>
                <a:lnTo>
                  <a:pt x="114300" y="0"/>
                </a:lnTo>
                <a:lnTo>
                  <a:pt x="86867" y="0"/>
                </a:lnTo>
                <a:lnTo>
                  <a:pt x="0" y="43433"/>
                </a:lnTo>
                <a:lnTo>
                  <a:pt x="95250" y="91058"/>
                </a:lnTo>
                <a:lnTo>
                  <a:pt x="95250" y="24383"/>
                </a:lnTo>
                <a:lnTo>
                  <a:pt x="114300" y="24383"/>
                </a:lnTo>
                <a:close/>
              </a:path>
              <a:path w="762000" h="100964">
                <a:moveTo>
                  <a:pt x="666749" y="62483"/>
                </a:moveTo>
                <a:lnTo>
                  <a:pt x="666749" y="24383"/>
                </a:lnTo>
                <a:lnTo>
                  <a:pt x="95250" y="24383"/>
                </a:lnTo>
                <a:lnTo>
                  <a:pt x="95250" y="62483"/>
                </a:lnTo>
                <a:lnTo>
                  <a:pt x="666749" y="62483"/>
                </a:lnTo>
                <a:close/>
              </a:path>
              <a:path w="762000" h="100964">
                <a:moveTo>
                  <a:pt x="114300" y="100583"/>
                </a:moveTo>
                <a:lnTo>
                  <a:pt x="114300" y="62483"/>
                </a:lnTo>
                <a:lnTo>
                  <a:pt x="95250" y="62483"/>
                </a:lnTo>
                <a:lnTo>
                  <a:pt x="95250" y="91058"/>
                </a:lnTo>
                <a:lnTo>
                  <a:pt x="114300" y="100583"/>
                </a:lnTo>
                <a:close/>
              </a:path>
              <a:path w="762000" h="100964">
                <a:moveTo>
                  <a:pt x="761999" y="43433"/>
                </a:moveTo>
                <a:lnTo>
                  <a:pt x="675132" y="0"/>
                </a:lnTo>
                <a:lnTo>
                  <a:pt x="647699" y="0"/>
                </a:lnTo>
                <a:lnTo>
                  <a:pt x="647699" y="24383"/>
                </a:lnTo>
                <a:lnTo>
                  <a:pt x="666749" y="24383"/>
                </a:lnTo>
                <a:lnTo>
                  <a:pt x="666749" y="91058"/>
                </a:lnTo>
                <a:lnTo>
                  <a:pt x="761999" y="43433"/>
                </a:lnTo>
                <a:close/>
              </a:path>
              <a:path w="762000" h="100964">
                <a:moveTo>
                  <a:pt x="666749" y="91058"/>
                </a:moveTo>
                <a:lnTo>
                  <a:pt x="666749" y="62483"/>
                </a:lnTo>
                <a:lnTo>
                  <a:pt x="647699" y="62483"/>
                </a:lnTo>
                <a:lnTo>
                  <a:pt x="647699" y="100583"/>
                </a:lnTo>
                <a:lnTo>
                  <a:pt x="666749" y="91058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20">
            <a:extLst>
              <a:ext uri="{FF2B5EF4-FFF2-40B4-BE49-F238E27FC236}">
                <a16:creationId xmlns:a16="http://schemas.microsoft.com/office/drawing/2014/main" id="{0E996A99-1D46-431F-857E-F92DB7D06A8B}"/>
              </a:ext>
            </a:extLst>
          </p:cNvPr>
          <p:cNvSpPr/>
          <p:nvPr/>
        </p:nvSpPr>
        <p:spPr>
          <a:xfrm>
            <a:off x="8862786" y="4730672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9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21">
            <a:extLst>
              <a:ext uri="{FF2B5EF4-FFF2-40B4-BE49-F238E27FC236}">
                <a16:creationId xmlns:a16="http://schemas.microsoft.com/office/drawing/2014/main" id="{324DF8A1-2E74-4723-89C7-1C0F47C2D9EA}"/>
              </a:ext>
            </a:extLst>
          </p:cNvPr>
          <p:cNvSpPr/>
          <p:nvPr/>
        </p:nvSpPr>
        <p:spPr>
          <a:xfrm>
            <a:off x="8119836" y="4682666"/>
            <a:ext cx="0" cy="653415"/>
          </a:xfrm>
          <a:custGeom>
            <a:avLst/>
            <a:gdLst/>
            <a:ahLst/>
            <a:cxnLst/>
            <a:rect l="l" t="t" r="r" b="b"/>
            <a:pathLst>
              <a:path h="653414">
                <a:moveTo>
                  <a:pt x="0" y="0"/>
                </a:moveTo>
                <a:lnTo>
                  <a:pt x="0" y="653034"/>
                </a:lnTo>
              </a:path>
            </a:pathLst>
          </a:custGeom>
          <a:ln w="9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2">
            <a:extLst>
              <a:ext uri="{FF2B5EF4-FFF2-40B4-BE49-F238E27FC236}">
                <a16:creationId xmlns:a16="http://schemas.microsoft.com/office/drawing/2014/main" id="{269B11BF-2333-4D1D-A80D-C48EFAC7037C}"/>
              </a:ext>
            </a:extLst>
          </p:cNvPr>
          <p:cNvSpPr/>
          <p:nvPr/>
        </p:nvSpPr>
        <p:spPr>
          <a:xfrm>
            <a:off x="9056334" y="4916599"/>
            <a:ext cx="762000" cy="114300"/>
          </a:xfrm>
          <a:custGeom>
            <a:avLst/>
            <a:gdLst/>
            <a:ahLst/>
            <a:cxnLst/>
            <a:rect l="l" t="t" r="r" b="b"/>
            <a:pathLst>
              <a:path w="762000" h="114300">
                <a:moveTo>
                  <a:pt x="114300" y="38100"/>
                </a:moveTo>
                <a:lnTo>
                  <a:pt x="114300" y="0"/>
                </a:lnTo>
                <a:lnTo>
                  <a:pt x="0" y="57150"/>
                </a:lnTo>
                <a:lnTo>
                  <a:pt x="95250" y="104775"/>
                </a:lnTo>
                <a:lnTo>
                  <a:pt x="95250" y="38100"/>
                </a:lnTo>
                <a:lnTo>
                  <a:pt x="114300" y="38100"/>
                </a:lnTo>
                <a:close/>
              </a:path>
              <a:path w="762000" h="114300">
                <a:moveTo>
                  <a:pt x="666750" y="76200"/>
                </a:moveTo>
                <a:lnTo>
                  <a:pt x="666750" y="38100"/>
                </a:lnTo>
                <a:lnTo>
                  <a:pt x="95250" y="38100"/>
                </a:lnTo>
                <a:lnTo>
                  <a:pt x="95250" y="76200"/>
                </a:lnTo>
                <a:lnTo>
                  <a:pt x="666750" y="76200"/>
                </a:lnTo>
                <a:close/>
              </a:path>
              <a:path w="762000" h="114300">
                <a:moveTo>
                  <a:pt x="114300" y="114300"/>
                </a:moveTo>
                <a:lnTo>
                  <a:pt x="114300" y="76200"/>
                </a:lnTo>
                <a:lnTo>
                  <a:pt x="95250" y="76200"/>
                </a:lnTo>
                <a:lnTo>
                  <a:pt x="95250" y="104775"/>
                </a:lnTo>
                <a:lnTo>
                  <a:pt x="114300" y="114300"/>
                </a:lnTo>
                <a:close/>
              </a:path>
              <a:path w="762000" h="114300">
                <a:moveTo>
                  <a:pt x="762000" y="57150"/>
                </a:moveTo>
                <a:lnTo>
                  <a:pt x="647700" y="0"/>
                </a:lnTo>
                <a:lnTo>
                  <a:pt x="647700" y="38100"/>
                </a:lnTo>
                <a:lnTo>
                  <a:pt x="666750" y="38100"/>
                </a:lnTo>
                <a:lnTo>
                  <a:pt x="666750" y="104775"/>
                </a:lnTo>
                <a:lnTo>
                  <a:pt x="762000" y="57150"/>
                </a:lnTo>
                <a:close/>
              </a:path>
              <a:path w="762000" h="114300">
                <a:moveTo>
                  <a:pt x="666750" y="104775"/>
                </a:moveTo>
                <a:lnTo>
                  <a:pt x="666750" y="76200"/>
                </a:lnTo>
                <a:lnTo>
                  <a:pt x="647700" y="76200"/>
                </a:lnTo>
                <a:lnTo>
                  <a:pt x="647700" y="114300"/>
                </a:lnTo>
                <a:lnTo>
                  <a:pt x="666750" y="104775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23">
            <a:extLst>
              <a:ext uri="{FF2B5EF4-FFF2-40B4-BE49-F238E27FC236}">
                <a16:creationId xmlns:a16="http://schemas.microsoft.com/office/drawing/2014/main" id="{7AE8AC23-CA3E-44A0-8AF9-0A15193284D0}"/>
              </a:ext>
            </a:extLst>
          </p:cNvPr>
          <p:cNvSpPr/>
          <p:nvPr/>
        </p:nvSpPr>
        <p:spPr>
          <a:xfrm>
            <a:off x="9061287" y="4878499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9906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4">
            <a:extLst>
              <a:ext uri="{FF2B5EF4-FFF2-40B4-BE49-F238E27FC236}">
                <a16:creationId xmlns:a16="http://schemas.microsoft.com/office/drawing/2014/main" id="{8F435CAE-26B9-4D51-BF70-B5EF76E556B3}"/>
              </a:ext>
            </a:extLst>
          </p:cNvPr>
          <p:cNvSpPr/>
          <p:nvPr/>
        </p:nvSpPr>
        <p:spPr>
          <a:xfrm>
            <a:off x="9804237" y="4883072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9906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25">
            <a:extLst>
              <a:ext uri="{FF2B5EF4-FFF2-40B4-BE49-F238E27FC236}">
                <a16:creationId xmlns:a16="http://schemas.microsoft.com/office/drawing/2014/main" id="{7CA39C7C-620C-4041-87B5-9881FB6A0F92}"/>
              </a:ext>
            </a:extLst>
          </p:cNvPr>
          <p:cNvSpPr/>
          <p:nvPr/>
        </p:nvSpPr>
        <p:spPr>
          <a:xfrm>
            <a:off x="9061287" y="4835066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9906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7">
            <a:extLst>
              <a:ext uri="{FF2B5EF4-FFF2-40B4-BE49-F238E27FC236}">
                <a16:creationId xmlns:a16="http://schemas.microsoft.com/office/drawing/2014/main" id="{472AEAF4-0DD4-4802-B54A-83F9DDB4FD2A}"/>
              </a:ext>
            </a:extLst>
          </p:cNvPr>
          <p:cNvSpPr txBox="1"/>
          <p:nvPr/>
        </p:nvSpPr>
        <p:spPr>
          <a:xfrm>
            <a:off x="11352990" y="5924669"/>
            <a:ext cx="193675" cy="18542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Verdana"/>
                <a:cs typeface="Verdana"/>
              </a:rPr>
              <a:t>79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4" name="object 28">
            <a:extLst>
              <a:ext uri="{FF2B5EF4-FFF2-40B4-BE49-F238E27FC236}">
                <a16:creationId xmlns:a16="http://schemas.microsoft.com/office/drawing/2014/main" id="{773D2FE0-6109-4322-A7E8-7EF903E9035D}"/>
              </a:ext>
            </a:extLst>
          </p:cNvPr>
          <p:cNvSpPr/>
          <p:nvPr/>
        </p:nvSpPr>
        <p:spPr>
          <a:xfrm>
            <a:off x="6264513" y="5638595"/>
            <a:ext cx="5624322" cy="8572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4">
            <a:extLst>
              <a:ext uri="{FF2B5EF4-FFF2-40B4-BE49-F238E27FC236}">
                <a16:creationId xmlns:a16="http://schemas.microsoft.com/office/drawing/2014/main" id="{8CACC7C3-2203-46B5-B5A0-20776BCF5ADF}"/>
              </a:ext>
            </a:extLst>
          </p:cNvPr>
          <p:cNvSpPr txBox="1"/>
          <p:nvPr/>
        </p:nvSpPr>
        <p:spPr>
          <a:xfrm flipH="1">
            <a:off x="5941757" y="2103882"/>
            <a:ext cx="111989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Verdana"/>
                <a:cs typeface="Verdana"/>
              </a:rPr>
              <a:t>Distância  </a:t>
            </a:r>
            <a:r>
              <a:rPr sz="1600" dirty="0" err="1">
                <a:latin typeface="Verdana"/>
                <a:cs typeface="Verdana"/>
              </a:rPr>
              <a:t>máxima</a:t>
            </a:r>
            <a:r>
              <a:rPr sz="1600" dirty="0">
                <a:latin typeface="Verdana"/>
                <a:cs typeface="Verdana"/>
              </a:rPr>
              <a:t> </a:t>
            </a:r>
            <a:r>
              <a:rPr lang="pt-BR" sz="1600" spc="-85" dirty="0">
                <a:latin typeface="Verdana"/>
                <a:cs typeface="Verdana"/>
              </a:rPr>
              <a:t>15m</a:t>
            </a:r>
            <a:endParaRPr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48733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2D36D2-AF09-4788-B1F6-1918C6F8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pt-BR" sz="4000"/>
              <a:t>Caixa de Inspeção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6FCD2E-5B93-4389-A111-BF20C395D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pt-BR" sz="2000" dirty="0"/>
              <a:t>Caixa destinada a permitir a junção de tubulações do subsistema de esgoto sanitário.</a:t>
            </a:r>
            <a:endParaRPr lang="pt-BR" sz="2000" b="1"/>
          </a:p>
          <a:p>
            <a:r>
              <a:rPr lang="pt-BR" sz="2000" dirty="0"/>
              <a:t>As caixas de inspeção devem ter:</a:t>
            </a:r>
            <a:endParaRPr lang="pt-BR" sz="2000"/>
          </a:p>
          <a:p>
            <a:r>
              <a:rPr lang="pt-BR" sz="2000" dirty="0"/>
              <a:t>profundidade máxima de 1,00 m;</a:t>
            </a:r>
            <a:endParaRPr lang="pt-BR" sz="2000"/>
          </a:p>
          <a:p>
            <a:r>
              <a:rPr lang="pt-BR" sz="2000" dirty="0"/>
              <a:t>base quadrada ou retangular de lado mínimo de 0,60 m, ou diâmetro mínimo igual a 0,60 m;</a:t>
            </a:r>
            <a:endParaRPr lang="pt-BR" sz="2000"/>
          </a:p>
          <a:p>
            <a:r>
              <a:rPr lang="pt-BR" sz="2000" dirty="0"/>
              <a:t>tampa facilmente removível, permitindo perfeita vedação;</a:t>
            </a:r>
            <a:endParaRPr lang="pt-BR" sz="2000"/>
          </a:p>
          <a:p>
            <a:r>
              <a:rPr lang="pt-BR" sz="2000" dirty="0"/>
              <a:t>fundo construído de modo a assegurar rápido escoamento e evitar formação de depósitos.</a:t>
            </a:r>
            <a:endParaRPr lang="pt-BR" sz="2000"/>
          </a:p>
        </p:txBody>
      </p:sp>
      <p:pic>
        <p:nvPicPr>
          <p:cNvPr id="1026" name="Picture 2" descr="Resultado de imagem para caixa de inspeÃ§Ã£o tigre">
            <a:extLst>
              <a:ext uri="{FF2B5EF4-FFF2-40B4-BE49-F238E27FC236}">
                <a16:creationId xmlns:a16="http://schemas.microsoft.com/office/drawing/2014/main" id="{D4247346-9F13-463E-B45F-073D3C0F8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9551" y="312981"/>
            <a:ext cx="4042409" cy="22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A031540-5778-4FEA-902E-E029CFCF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366" y="2828925"/>
            <a:ext cx="2610780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13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1CD79-2E92-4310-8512-CAF6E404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23578"/>
            <a:ext cx="3387106" cy="1645501"/>
          </a:xfrm>
        </p:spPr>
        <p:txBody>
          <a:bodyPr>
            <a:normAutofit/>
          </a:bodyPr>
          <a:lstStyle/>
          <a:p>
            <a:r>
              <a:rPr lang="pt-BR" dirty="0"/>
              <a:t>Caixa de Gordura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830C1B-B605-429E-B4DA-0DF34A3C8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548467"/>
            <a:ext cx="3387105" cy="3628495"/>
          </a:xfrm>
        </p:spPr>
        <p:txBody>
          <a:bodyPr>
            <a:normAutofit/>
          </a:bodyPr>
          <a:lstStyle/>
          <a:p>
            <a:r>
              <a:rPr lang="pt-BR" sz="1800"/>
              <a:t>Instalada quando há efluentes gordurosos;</a:t>
            </a:r>
          </a:p>
          <a:p>
            <a:r>
              <a:rPr lang="pt-BR" sz="1800"/>
              <a:t>Instalada em local de fácil acesso e ventilação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D9C021-591D-4DCD-8E74-6C7B5C030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265" y="474133"/>
            <a:ext cx="3606294" cy="336158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817085-BBE0-4CD5-A0EE-3C98D070F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639" y="498852"/>
            <a:ext cx="2438503" cy="2668361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Resultado de imagem para caixa de gordura">
            <a:extLst>
              <a:ext uri="{FF2B5EF4-FFF2-40B4-BE49-F238E27FC236}">
                <a16:creationId xmlns:a16="http://schemas.microsoft.com/office/drawing/2014/main" id="{FA2CFB53-CAAE-4EAD-88E7-4290CFDF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7726" y="4318312"/>
            <a:ext cx="2579373" cy="20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74ABED-E605-4D68-955F-7041AD3BA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639" y="3816794"/>
            <a:ext cx="2438503" cy="24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2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84FA52F-B74B-4122-BCFF-176BA545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pt-BR" sz="4000">
                <a:solidFill>
                  <a:srgbClr val="FFFFFF"/>
                </a:solidFill>
              </a:rPr>
              <a:t>Dimensionamento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3D2CF097-608B-483F-8D89-183027808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809729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7954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object 5">
            <a:extLst>
              <a:ext uri="{FF2B5EF4-FFF2-40B4-BE49-F238E27FC236}">
                <a16:creationId xmlns:a16="http://schemas.microsoft.com/office/drawing/2014/main" id="{4FDFAF81-A5BB-43AD-AFD7-6A91DF44D266}"/>
              </a:ext>
            </a:extLst>
          </p:cNvPr>
          <p:cNvSpPr/>
          <p:nvPr/>
        </p:nvSpPr>
        <p:spPr>
          <a:xfrm>
            <a:off x="5669019" y="1109061"/>
            <a:ext cx="1125220" cy="420370"/>
          </a:xfrm>
          <a:custGeom>
            <a:avLst/>
            <a:gdLst/>
            <a:ahLst/>
            <a:cxnLst/>
            <a:rect l="l" t="t" r="r" b="b"/>
            <a:pathLst>
              <a:path w="1125220" h="420369">
                <a:moveTo>
                  <a:pt x="1125092" y="2286"/>
                </a:moveTo>
                <a:lnTo>
                  <a:pt x="1124330" y="0"/>
                </a:lnTo>
                <a:lnTo>
                  <a:pt x="1099946" y="8382"/>
                </a:lnTo>
                <a:lnTo>
                  <a:pt x="1101470" y="11430"/>
                </a:lnTo>
                <a:lnTo>
                  <a:pt x="1125092" y="2286"/>
                </a:lnTo>
                <a:close/>
              </a:path>
              <a:path w="1125220" h="420369">
                <a:moveTo>
                  <a:pt x="1092326" y="14478"/>
                </a:moveTo>
                <a:lnTo>
                  <a:pt x="1091564" y="12192"/>
                </a:lnTo>
                <a:lnTo>
                  <a:pt x="1067180" y="20574"/>
                </a:lnTo>
                <a:lnTo>
                  <a:pt x="1068704" y="23622"/>
                </a:lnTo>
                <a:lnTo>
                  <a:pt x="1092326" y="14478"/>
                </a:lnTo>
                <a:close/>
              </a:path>
              <a:path w="1125220" h="420369">
                <a:moveTo>
                  <a:pt x="1059560" y="27432"/>
                </a:moveTo>
                <a:lnTo>
                  <a:pt x="1058798" y="24384"/>
                </a:lnTo>
                <a:lnTo>
                  <a:pt x="1034414" y="32766"/>
                </a:lnTo>
                <a:lnTo>
                  <a:pt x="1035938" y="35814"/>
                </a:lnTo>
                <a:lnTo>
                  <a:pt x="1059560" y="27432"/>
                </a:lnTo>
                <a:close/>
              </a:path>
              <a:path w="1125220" h="420369">
                <a:moveTo>
                  <a:pt x="1026794" y="39624"/>
                </a:moveTo>
                <a:lnTo>
                  <a:pt x="1026032" y="36576"/>
                </a:lnTo>
                <a:lnTo>
                  <a:pt x="1002410" y="44958"/>
                </a:lnTo>
                <a:lnTo>
                  <a:pt x="1003172" y="48006"/>
                </a:lnTo>
                <a:lnTo>
                  <a:pt x="1026794" y="39624"/>
                </a:lnTo>
                <a:close/>
              </a:path>
              <a:path w="1125220" h="420369">
                <a:moveTo>
                  <a:pt x="994028" y="51816"/>
                </a:moveTo>
                <a:lnTo>
                  <a:pt x="993266" y="48768"/>
                </a:lnTo>
                <a:lnTo>
                  <a:pt x="969644" y="57150"/>
                </a:lnTo>
                <a:lnTo>
                  <a:pt x="970406" y="60198"/>
                </a:lnTo>
                <a:lnTo>
                  <a:pt x="994028" y="51816"/>
                </a:lnTo>
                <a:close/>
              </a:path>
              <a:path w="1125220" h="420369">
                <a:moveTo>
                  <a:pt x="961262" y="64008"/>
                </a:moveTo>
                <a:lnTo>
                  <a:pt x="960500" y="60960"/>
                </a:lnTo>
                <a:lnTo>
                  <a:pt x="936878" y="69342"/>
                </a:lnTo>
                <a:lnTo>
                  <a:pt x="937640" y="72390"/>
                </a:lnTo>
                <a:lnTo>
                  <a:pt x="961262" y="64008"/>
                </a:lnTo>
                <a:close/>
              </a:path>
              <a:path w="1125220" h="420369">
                <a:moveTo>
                  <a:pt x="928496" y="76200"/>
                </a:moveTo>
                <a:lnTo>
                  <a:pt x="927734" y="73152"/>
                </a:lnTo>
                <a:lnTo>
                  <a:pt x="904112" y="81534"/>
                </a:lnTo>
                <a:lnTo>
                  <a:pt x="904874" y="84582"/>
                </a:lnTo>
                <a:lnTo>
                  <a:pt x="928496" y="76200"/>
                </a:lnTo>
                <a:close/>
              </a:path>
              <a:path w="1125220" h="420369">
                <a:moveTo>
                  <a:pt x="895730" y="88392"/>
                </a:moveTo>
                <a:lnTo>
                  <a:pt x="894968" y="85344"/>
                </a:lnTo>
                <a:lnTo>
                  <a:pt x="871346" y="94488"/>
                </a:lnTo>
                <a:lnTo>
                  <a:pt x="872108" y="96774"/>
                </a:lnTo>
                <a:lnTo>
                  <a:pt x="895730" y="88392"/>
                </a:lnTo>
                <a:close/>
              </a:path>
              <a:path w="1125220" h="420369">
                <a:moveTo>
                  <a:pt x="863726" y="100584"/>
                </a:moveTo>
                <a:lnTo>
                  <a:pt x="862202" y="97536"/>
                </a:lnTo>
                <a:lnTo>
                  <a:pt x="838580" y="106680"/>
                </a:lnTo>
                <a:lnTo>
                  <a:pt x="839342" y="108966"/>
                </a:lnTo>
                <a:lnTo>
                  <a:pt x="863726" y="100584"/>
                </a:lnTo>
                <a:close/>
              </a:path>
              <a:path w="1125220" h="420369">
                <a:moveTo>
                  <a:pt x="830960" y="112776"/>
                </a:moveTo>
                <a:lnTo>
                  <a:pt x="829436" y="109728"/>
                </a:lnTo>
                <a:lnTo>
                  <a:pt x="805814" y="118872"/>
                </a:lnTo>
                <a:lnTo>
                  <a:pt x="806576" y="121920"/>
                </a:lnTo>
                <a:lnTo>
                  <a:pt x="830960" y="112776"/>
                </a:lnTo>
                <a:close/>
              </a:path>
              <a:path w="1125220" h="420369">
                <a:moveTo>
                  <a:pt x="798194" y="124968"/>
                </a:moveTo>
                <a:lnTo>
                  <a:pt x="796670" y="121920"/>
                </a:lnTo>
                <a:lnTo>
                  <a:pt x="773048" y="131064"/>
                </a:lnTo>
                <a:lnTo>
                  <a:pt x="773810" y="134112"/>
                </a:lnTo>
                <a:lnTo>
                  <a:pt x="798194" y="124968"/>
                </a:lnTo>
                <a:close/>
              </a:path>
              <a:path w="1125220" h="420369">
                <a:moveTo>
                  <a:pt x="765428" y="137160"/>
                </a:moveTo>
                <a:lnTo>
                  <a:pt x="763904" y="134112"/>
                </a:lnTo>
                <a:lnTo>
                  <a:pt x="740282" y="143256"/>
                </a:lnTo>
                <a:lnTo>
                  <a:pt x="741806" y="146304"/>
                </a:lnTo>
                <a:lnTo>
                  <a:pt x="765428" y="137160"/>
                </a:lnTo>
                <a:close/>
              </a:path>
              <a:path w="1125220" h="420369">
                <a:moveTo>
                  <a:pt x="732662" y="149352"/>
                </a:moveTo>
                <a:lnTo>
                  <a:pt x="731138" y="146304"/>
                </a:lnTo>
                <a:lnTo>
                  <a:pt x="707516" y="155448"/>
                </a:lnTo>
                <a:lnTo>
                  <a:pt x="709040" y="158496"/>
                </a:lnTo>
                <a:lnTo>
                  <a:pt x="732662" y="149352"/>
                </a:lnTo>
                <a:close/>
              </a:path>
              <a:path w="1125220" h="420369">
                <a:moveTo>
                  <a:pt x="699896" y="161544"/>
                </a:moveTo>
                <a:lnTo>
                  <a:pt x="698372" y="158496"/>
                </a:lnTo>
                <a:lnTo>
                  <a:pt x="674750" y="167640"/>
                </a:lnTo>
                <a:lnTo>
                  <a:pt x="676274" y="170688"/>
                </a:lnTo>
                <a:lnTo>
                  <a:pt x="699896" y="161544"/>
                </a:lnTo>
                <a:close/>
              </a:path>
              <a:path w="1125220" h="420369">
                <a:moveTo>
                  <a:pt x="667130" y="173736"/>
                </a:moveTo>
                <a:lnTo>
                  <a:pt x="666368" y="170688"/>
                </a:lnTo>
                <a:lnTo>
                  <a:pt x="641984" y="179832"/>
                </a:lnTo>
                <a:lnTo>
                  <a:pt x="643508" y="182880"/>
                </a:lnTo>
                <a:lnTo>
                  <a:pt x="667130" y="173736"/>
                </a:lnTo>
                <a:close/>
              </a:path>
              <a:path w="1125220" h="420369">
                <a:moveTo>
                  <a:pt x="634364" y="185928"/>
                </a:moveTo>
                <a:lnTo>
                  <a:pt x="633602" y="182880"/>
                </a:lnTo>
                <a:lnTo>
                  <a:pt x="609218" y="192024"/>
                </a:lnTo>
                <a:lnTo>
                  <a:pt x="610742" y="195072"/>
                </a:lnTo>
                <a:lnTo>
                  <a:pt x="634364" y="185928"/>
                </a:lnTo>
                <a:close/>
              </a:path>
              <a:path w="1125220" h="420369">
                <a:moveTo>
                  <a:pt x="601598" y="198120"/>
                </a:moveTo>
                <a:lnTo>
                  <a:pt x="600836" y="195072"/>
                </a:lnTo>
                <a:lnTo>
                  <a:pt x="576452" y="204216"/>
                </a:lnTo>
                <a:lnTo>
                  <a:pt x="577976" y="207264"/>
                </a:lnTo>
                <a:lnTo>
                  <a:pt x="601598" y="198120"/>
                </a:lnTo>
                <a:close/>
              </a:path>
              <a:path w="1125220" h="420369">
                <a:moveTo>
                  <a:pt x="568832" y="210312"/>
                </a:moveTo>
                <a:lnTo>
                  <a:pt x="568070" y="207264"/>
                </a:lnTo>
                <a:lnTo>
                  <a:pt x="543686" y="216408"/>
                </a:lnTo>
                <a:lnTo>
                  <a:pt x="545210" y="219456"/>
                </a:lnTo>
                <a:lnTo>
                  <a:pt x="568832" y="210312"/>
                </a:lnTo>
                <a:close/>
              </a:path>
              <a:path w="1125220" h="420369">
                <a:moveTo>
                  <a:pt x="536066" y="222504"/>
                </a:moveTo>
                <a:lnTo>
                  <a:pt x="535304" y="219456"/>
                </a:lnTo>
                <a:lnTo>
                  <a:pt x="511682" y="228600"/>
                </a:lnTo>
                <a:lnTo>
                  <a:pt x="512444" y="231648"/>
                </a:lnTo>
                <a:lnTo>
                  <a:pt x="536066" y="222504"/>
                </a:lnTo>
                <a:close/>
              </a:path>
              <a:path w="1125220" h="420369">
                <a:moveTo>
                  <a:pt x="503300" y="234696"/>
                </a:moveTo>
                <a:lnTo>
                  <a:pt x="502538" y="231648"/>
                </a:lnTo>
                <a:lnTo>
                  <a:pt x="478916" y="240792"/>
                </a:lnTo>
                <a:lnTo>
                  <a:pt x="479678" y="243840"/>
                </a:lnTo>
                <a:lnTo>
                  <a:pt x="503300" y="234696"/>
                </a:lnTo>
                <a:close/>
              </a:path>
              <a:path w="1125220" h="420369">
                <a:moveTo>
                  <a:pt x="470534" y="246888"/>
                </a:moveTo>
                <a:lnTo>
                  <a:pt x="469772" y="243840"/>
                </a:lnTo>
                <a:lnTo>
                  <a:pt x="446150" y="252984"/>
                </a:lnTo>
                <a:lnTo>
                  <a:pt x="446912" y="256032"/>
                </a:lnTo>
                <a:lnTo>
                  <a:pt x="470534" y="246888"/>
                </a:lnTo>
                <a:close/>
              </a:path>
              <a:path w="1125220" h="420369">
                <a:moveTo>
                  <a:pt x="437768" y="259080"/>
                </a:moveTo>
                <a:lnTo>
                  <a:pt x="437006" y="256794"/>
                </a:lnTo>
                <a:lnTo>
                  <a:pt x="413384" y="265176"/>
                </a:lnTo>
                <a:lnTo>
                  <a:pt x="414146" y="268224"/>
                </a:lnTo>
                <a:lnTo>
                  <a:pt x="437768" y="259080"/>
                </a:lnTo>
                <a:close/>
              </a:path>
              <a:path w="1125220" h="420369">
                <a:moveTo>
                  <a:pt x="405764" y="271272"/>
                </a:moveTo>
                <a:lnTo>
                  <a:pt x="404240" y="268986"/>
                </a:lnTo>
                <a:lnTo>
                  <a:pt x="380618" y="277368"/>
                </a:lnTo>
                <a:lnTo>
                  <a:pt x="381380" y="280416"/>
                </a:lnTo>
                <a:lnTo>
                  <a:pt x="405764" y="271272"/>
                </a:lnTo>
                <a:close/>
              </a:path>
              <a:path w="1125220" h="420369">
                <a:moveTo>
                  <a:pt x="372998" y="284226"/>
                </a:moveTo>
                <a:lnTo>
                  <a:pt x="371474" y="281178"/>
                </a:lnTo>
                <a:lnTo>
                  <a:pt x="347852" y="289560"/>
                </a:lnTo>
                <a:lnTo>
                  <a:pt x="348614" y="292608"/>
                </a:lnTo>
                <a:lnTo>
                  <a:pt x="372998" y="284226"/>
                </a:lnTo>
                <a:close/>
              </a:path>
              <a:path w="1125220" h="420369">
                <a:moveTo>
                  <a:pt x="340232" y="296418"/>
                </a:moveTo>
                <a:lnTo>
                  <a:pt x="338708" y="293370"/>
                </a:lnTo>
                <a:lnTo>
                  <a:pt x="315086" y="301752"/>
                </a:lnTo>
                <a:lnTo>
                  <a:pt x="315848" y="304800"/>
                </a:lnTo>
                <a:lnTo>
                  <a:pt x="340232" y="296418"/>
                </a:lnTo>
                <a:close/>
              </a:path>
              <a:path w="1125220" h="420369">
                <a:moveTo>
                  <a:pt x="307466" y="308610"/>
                </a:moveTo>
                <a:lnTo>
                  <a:pt x="305942" y="305562"/>
                </a:lnTo>
                <a:lnTo>
                  <a:pt x="282320" y="313944"/>
                </a:lnTo>
                <a:lnTo>
                  <a:pt x="283082" y="316992"/>
                </a:lnTo>
                <a:lnTo>
                  <a:pt x="307466" y="308610"/>
                </a:lnTo>
                <a:close/>
              </a:path>
              <a:path w="1125220" h="420369">
                <a:moveTo>
                  <a:pt x="274700" y="320802"/>
                </a:moveTo>
                <a:lnTo>
                  <a:pt x="273176" y="317754"/>
                </a:lnTo>
                <a:lnTo>
                  <a:pt x="249554" y="326136"/>
                </a:lnTo>
                <a:lnTo>
                  <a:pt x="251078" y="329184"/>
                </a:lnTo>
                <a:lnTo>
                  <a:pt x="274700" y="320802"/>
                </a:lnTo>
                <a:close/>
              </a:path>
              <a:path w="1125220" h="420369">
                <a:moveTo>
                  <a:pt x="241934" y="332994"/>
                </a:moveTo>
                <a:lnTo>
                  <a:pt x="240410" y="329946"/>
                </a:lnTo>
                <a:lnTo>
                  <a:pt x="216788" y="338328"/>
                </a:lnTo>
                <a:lnTo>
                  <a:pt x="218312" y="341376"/>
                </a:lnTo>
                <a:lnTo>
                  <a:pt x="241934" y="332994"/>
                </a:lnTo>
                <a:close/>
              </a:path>
              <a:path w="1125220" h="420369">
                <a:moveTo>
                  <a:pt x="209168" y="345186"/>
                </a:moveTo>
                <a:lnTo>
                  <a:pt x="207644" y="342138"/>
                </a:lnTo>
                <a:lnTo>
                  <a:pt x="184022" y="351282"/>
                </a:lnTo>
                <a:lnTo>
                  <a:pt x="185546" y="353568"/>
                </a:lnTo>
                <a:lnTo>
                  <a:pt x="209168" y="345186"/>
                </a:lnTo>
                <a:close/>
              </a:path>
              <a:path w="1125220" h="420369">
                <a:moveTo>
                  <a:pt x="176402" y="357378"/>
                </a:moveTo>
                <a:lnTo>
                  <a:pt x="175640" y="354330"/>
                </a:lnTo>
                <a:lnTo>
                  <a:pt x="151256" y="363474"/>
                </a:lnTo>
                <a:lnTo>
                  <a:pt x="152780" y="365760"/>
                </a:lnTo>
                <a:lnTo>
                  <a:pt x="176402" y="357378"/>
                </a:lnTo>
                <a:close/>
              </a:path>
              <a:path w="1125220" h="420369">
                <a:moveTo>
                  <a:pt x="143636" y="369570"/>
                </a:moveTo>
                <a:lnTo>
                  <a:pt x="142874" y="366522"/>
                </a:lnTo>
                <a:lnTo>
                  <a:pt x="118490" y="375666"/>
                </a:lnTo>
                <a:lnTo>
                  <a:pt x="120014" y="378714"/>
                </a:lnTo>
                <a:lnTo>
                  <a:pt x="143636" y="369570"/>
                </a:lnTo>
                <a:close/>
              </a:path>
              <a:path w="1125220" h="420369">
                <a:moveTo>
                  <a:pt x="110870" y="381762"/>
                </a:moveTo>
                <a:lnTo>
                  <a:pt x="110108" y="378714"/>
                </a:lnTo>
                <a:lnTo>
                  <a:pt x="85724" y="387858"/>
                </a:lnTo>
                <a:lnTo>
                  <a:pt x="87248" y="390906"/>
                </a:lnTo>
                <a:lnTo>
                  <a:pt x="110870" y="381762"/>
                </a:lnTo>
                <a:close/>
              </a:path>
              <a:path w="1125220" h="420369">
                <a:moveTo>
                  <a:pt x="78104" y="393954"/>
                </a:moveTo>
                <a:lnTo>
                  <a:pt x="77342" y="390906"/>
                </a:lnTo>
                <a:lnTo>
                  <a:pt x="53720" y="400050"/>
                </a:lnTo>
                <a:lnTo>
                  <a:pt x="54482" y="403098"/>
                </a:lnTo>
                <a:lnTo>
                  <a:pt x="78104" y="393954"/>
                </a:lnTo>
                <a:close/>
              </a:path>
              <a:path w="1125220" h="420369">
                <a:moveTo>
                  <a:pt x="45338" y="406146"/>
                </a:moveTo>
                <a:lnTo>
                  <a:pt x="44576" y="403098"/>
                </a:lnTo>
                <a:lnTo>
                  <a:pt x="20954" y="412242"/>
                </a:lnTo>
                <a:lnTo>
                  <a:pt x="21716" y="415290"/>
                </a:lnTo>
                <a:lnTo>
                  <a:pt x="45338" y="406146"/>
                </a:lnTo>
                <a:close/>
              </a:path>
              <a:path w="1125220" h="420369">
                <a:moveTo>
                  <a:pt x="12572" y="418338"/>
                </a:moveTo>
                <a:lnTo>
                  <a:pt x="11810" y="415290"/>
                </a:lnTo>
                <a:lnTo>
                  <a:pt x="0" y="419861"/>
                </a:lnTo>
                <a:lnTo>
                  <a:pt x="8635" y="419861"/>
                </a:lnTo>
                <a:lnTo>
                  <a:pt x="12572" y="418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6">
            <a:extLst>
              <a:ext uri="{FF2B5EF4-FFF2-40B4-BE49-F238E27FC236}">
                <a16:creationId xmlns:a16="http://schemas.microsoft.com/office/drawing/2014/main" id="{7AED6259-1399-4F22-9B89-B0082221B407}"/>
              </a:ext>
            </a:extLst>
          </p:cNvPr>
          <p:cNvSpPr/>
          <p:nvPr/>
        </p:nvSpPr>
        <p:spPr>
          <a:xfrm>
            <a:off x="6793349" y="1109061"/>
            <a:ext cx="1099185" cy="420370"/>
          </a:xfrm>
          <a:custGeom>
            <a:avLst/>
            <a:gdLst/>
            <a:ahLst/>
            <a:cxnLst/>
            <a:rect l="l" t="t" r="r" b="b"/>
            <a:pathLst>
              <a:path w="1099184" h="420369">
                <a:moveTo>
                  <a:pt x="24384" y="8381"/>
                </a:moveTo>
                <a:lnTo>
                  <a:pt x="762" y="0"/>
                </a:lnTo>
                <a:lnTo>
                  <a:pt x="0" y="2286"/>
                </a:lnTo>
                <a:lnTo>
                  <a:pt x="23622" y="11429"/>
                </a:lnTo>
                <a:lnTo>
                  <a:pt x="24384" y="8381"/>
                </a:lnTo>
                <a:close/>
              </a:path>
              <a:path w="1099184" h="420369">
                <a:moveTo>
                  <a:pt x="57150" y="21336"/>
                </a:moveTo>
                <a:lnTo>
                  <a:pt x="33528" y="12191"/>
                </a:lnTo>
                <a:lnTo>
                  <a:pt x="32004" y="15239"/>
                </a:lnTo>
                <a:lnTo>
                  <a:pt x="56388" y="24383"/>
                </a:lnTo>
                <a:lnTo>
                  <a:pt x="57150" y="21336"/>
                </a:lnTo>
                <a:close/>
              </a:path>
              <a:path w="1099184" h="420369">
                <a:moveTo>
                  <a:pt x="89916" y="33527"/>
                </a:moveTo>
                <a:lnTo>
                  <a:pt x="66294" y="24383"/>
                </a:lnTo>
                <a:lnTo>
                  <a:pt x="64770" y="27431"/>
                </a:lnTo>
                <a:lnTo>
                  <a:pt x="88392" y="36575"/>
                </a:lnTo>
                <a:lnTo>
                  <a:pt x="89916" y="33527"/>
                </a:lnTo>
                <a:close/>
              </a:path>
              <a:path w="1099184" h="420369">
                <a:moveTo>
                  <a:pt x="122682" y="46481"/>
                </a:moveTo>
                <a:lnTo>
                  <a:pt x="98298" y="37337"/>
                </a:lnTo>
                <a:lnTo>
                  <a:pt x="97536" y="40386"/>
                </a:lnTo>
                <a:lnTo>
                  <a:pt x="121158" y="48767"/>
                </a:lnTo>
                <a:lnTo>
                  <a:pt x="122682" y="46481"/>
                </a:lnTo>
                <a:close/>
              </a:path>
              <a:path w="1099184" h="420369">
                <a:moveTo>
                  <a:pt x="154686" y="58673"/>
                </a:moveTo>
                <a:lnTo>
                  <a:pt x="131064" y="49529"/>
                </a:lnTo>
                <a:lnTo>
                  <a:pt x="130302" y="52577"/>
                </a:lnTo>
                <a:lnTo>
                  <a:pt x="153924" y="61721"/>
                </a:lnTo>
                <a:lnTo>
                  <a:pt x="154686" y="58673"/>
                </a:lnTo>
                <a:close/>
              </a:path>
              <a:path w="1099184" h="420369">
                <a:moveTo>
                  <a:pt x="187452" y="70865"/>
                </a:moveTo>
                <a:lnTo>
                  <a:pt x="163830" y="61721"/>
                </a:lnTo>
                <a:lnTo>
                  <a:pt x="163068" y="64769"/>
                </a:lnTo>
                <a:lnTo>
                  <a:pt x="186690" y="73913"/>
                </a:lnTo>
                <a:lnTo>
                  <a:pt x="187452" y="70865"/>
                </a:lnTo>
                <a:close/>
              </a:path>
              <a:path w="1099184" h="420369">
                <a:moveTo>
                  <a:pt x="220218" y="83819"/>
                </a:moveTo>
                <a:lnTo>
                  <a:pt x="196596" y="74675"/>
                </a:lnTo>
                <a:lnTo>
                  <a:pt x="195072" y="77723"/>
                </a:lnTo>
                <a:lnTo>
                  <a:pt x="219456" y="86867"/>
                </a:lnTo>
                <a:lnTo>
                  <a:pt x="220218" y="83819"/>
                </a:lnTo>
                <a:close/>
              </a:path>
              <a:path w="1099184" h="420369">
                <a:moveTo>
                  <a:pt x="252984" y="96012"/>
                </a:moveTo>
                <a:lnTo>
                  <a:pt x="229362" y="86867"/>
                </a:lnTo>
                <a:lnTo>
                  <a:pt x="227838" y="89915"/>
                </a:lnTo>
                <a:lnTo>
                  <a:pt x="251460" y="99059"/>
                </a:lnTo>
                <a:lnTo>
                  <a:pt x="252984" y="96012"/>
                </a:lnTo>
                <a:close/>
              </a:path>
              <a:path w="1099184" h="420369">
                <a:moveTo>
                  <a:pt x="285750" y="108203"/>
                </a:moveTo>
                <a:lnTo>
                  <a:pt x="262128" y="99822"/>
                </a:lnTo>
                <a:lnTo>
                  <a:pt x="260604" y="102107"/>
                </a:lnTo>
                <a:lnTo>
                  <a:pt x="284226" y="111251"/>
                </a:lnTo>
                <a:lnTo>
                  <a:pt x="285750" y="108203"/>
                </a:lnTo>
                <a:close/>
              </a:path>
              <a:path w="1099184" h="420369">
                <a:moveTo>
                  <a:pt x="317754" y="121157"/>
                </a:moveTo>
                <a:lnTo>
                  <a:pt x="294132" y="112013"/>
                </a:lnTo>
                <a:lnTo>
                  <a:pt x="293370" y="115061"/>
                </a:lnTo>
                <a:lnTo>
                  <a:pt x="316992" y="124205"/>
                </a:lnTo>
                <a:lnTo>
                  <a:pt x="317754" y="121157"/>
                </a:lnTo>
                <a:close/>
              </a:path>
              <a:path w="1099184" h="420369">
                <a:moveTo>
                  <a:pt x="350520" y="133349"/>
                </a:moveTo>
                <a:lnTo>
                  <a:pt x="326898" y="124205"/>
                </a:lnTo>
                <a:lnTo>
                  <a:pt x="326136" y="127253"/>
                </a:lnTo>
                <a:lnTo>
                  <a:pt x="349758" y="136397"/>
                </a:lnTo>
                <a:lnTo>
                  <a:pt x="350520" y="133349"/>
                </a:lnTo>
                <a:close/>
              </a:path>
              <a:path w="1099184" h="420369">
                <a:moveTo>
                  <a:pt x="383286" y="146303"/>
                </a:moveTo>
                <a:lnTo>
                  <a:pt x="359664" y="137160"/>
                </a:lnTo>
                <a:lnTo>
                  <a:pt x="358140" y="140207"/>
                </a:lnTo>
                <a:lnTo>
                  <a:pt x="382524" y="148589"/>
                </a:lnTo>
                <a:lnTo>
                  <a:pt x="383286" y="146303"/>
                </a:lnTo>
                <a:close/>
              </a:path>
              <a:path w="1099184" h="420369">
                <a:moveTo>
                  <a:pt x="416052" y="158495"/>
                </a:moveTo>
                <a:lnTo>
                  <a:pt x="392430" y="149351"/>
                </a:lnTo>
                <a:lnTo>
                  <a:pt x="390906" y="152399"/>
                </a:lnTo>
                <a:lnTo>
                  <a:pt x="414528" y="161544"/>
                </a:lnTo>
                <a:lnTo>
                  <a:pt x="416052" y="158495"/>
                </a:lnTo>
                <a:close/>
              </a:path>
              <a:path w="1099184" h="420369">
                <a:moveTo>
                  <a:pt x="448818" y="170687"/>
                </a:moveTo>
                <a:lnTo>
                  <a:pt x="425196" y="161544"/>
                </a:lnTo>
                <a:lnTo>
                  <a:pt x="423672" y="164592"/>
                </a:lnTo>
                <a:lnTo>
                  <a:pt x="447294" y="173735"/>
                </a:lnTo>
                <a:lnTo>
                  <a:pt x="448818" y="170687"/>
                </a:lnTo>
                <a:close/>
              </a:path>
              <a:path w="1099184" h="420369">
                <a:moveTo>
                  <a:pt x="481584" y="183642"/>
                </a:moveTo>
                <a:lnTo>
                  <a:pt x="457200" y="174497"/>
                </a:lnTo>
                <a:lnTo>
                  <a:pt x="456438" y="177545"/>
                </a:lnTo>
                <a:lnTo>
                  <a:pt x="480060" y="186689"/>
                </a:lnTo>
                <a:lnTo>
                  <a:pt x="481584" y="183642"/>
                </a:lnTo>
                <a:close/>
              </a:path>
              <a:path w="1099184" h="420369">
                <a:moveTo>
                  <a:pt x="513588" y="195833"/>
                </a:moveTo>
                <a:lnTo>
                  <a:pt x="489966" y="186689"/>
                </a:lnTo>
                <a:lnTo>
                  <a:pt x="489204" y="189737"/>
                </a:lnTo>
                <a:lnTo>
                  <a:pt x="512826" y="198881"/>
                </a:lnTo>
                <a:lnTo>
                  <a:pt x="513588" y="195833"/>
                </a:lnTo>
                <a:close/>
              </a:path>
              <a:path w="1099184" h="420369">
                <a:moveTo>
                  <a:pt x="546354" y="208025"/>
                </a:moveTo>
                <a:lnTo>
                  <a:pt x="522732" y="199644"/>
                </a:lnTo>
                <a:lnTo>
                  <a:pt x="521970" y="201929"/>
                </a:lnTo>
                <a:lnTo>
                  <a:pt x="545592" y="211073"/>
                </a:lnTo>
                <a:lnTo>
                  <a:pt x="546354" y="208025"/>
                </a:lnTo>
                <a:close/>
              </a:path>
              <a:path w="1099184" h="420369">
                <a:moveTo>
                  <a:pt x="579120" y="220979"/>
                </a:moveTo>
                <a:lnTo>
                  <a:pt x="555498" y="211835"/>
                </a:lnTo>
                <a:lnTo>
                  <a:pt x="553974" y="214883"/>
                </a:lnTo>
                <a:lnTo>
                  <a:pt x="577596" y="224027"/>
                </a:lnTo>
                <a:lnTo>
                  <a:pt x="579120" y="220979"/>
                </a:lnTo>
                <a:close/>
              </a:path>
              <a:path w="1099184" h="420369">
                <a:moveTo>
                  <a:pt x="611886" y="233171"/>
                </a:moveTo>
                <a:lnTo>
                  <a:pt x="588264" y="224027"/>
                </a:lnTo>
                <a:lnTo>
                  <a:pt x="586740" y="227075"/>
                </a:lnTo>
                <a:lnTo>
                  <a:pt x="610362" y="236219"/>
                </a:lnTo>
                <a:lnTo>
                  <a:pt x="611886" y="233171"/>
                </a:lnTo>
                <a:close/>
              </a:path>
              <a:path w="1099184" h="420369">
                <a:moveTo>
                  <a:pt x="644652" y="246125"/>
                </a:moveTo>
                <a:lnTo>
                  <a:pt x="620268" y="236981"/>
                </a:lnTo>
                <a:lnTo>
                  <a:pt x="619506" y="240029"/>
                </a:lnTo>
                <a:lnTo>
                  <a:pt x="643128" y="248411"/>
                </a:lnTo>
                <a:lnTo>
                  <a:pt x="644652" y="246125"/>
                </a:lnTo>
                <a:close/>
              </a:path>
              <a:path w="1099184" h="420369">
                <a:moveTo>
                  <a:pt x="676656" y="258317"/>
                </a:moveTo>
                <a:lnTo>
                  <a:pt x="653034" y="249173"/>
                </a:lnTo>
                <a:lnTo>
                  <a:pt x="652272" y="252221"/>
                </a:lnTo>
                <a:lnTo>
                  <a:pt x="675894" y="261365"/>
                </a:lnTo>
                <a:lnTo>
                  <a:pt x="676656" y="258317"/>
                </a:lnTo>
                <a:close/>
              </a:path>
              <a:path w="1099184" h="420369">
                <a:moveTo>
                  <a:pt x="709422" y="270509"/>
                </a:moveTo>
                <a:lnTo>
                  <a:pt x="685800" y="261365"/>
                </a:lnTo>
                <a:lnTo>
                  <a:pt x="685038" y="264413"/>
                </a:lnTo>
                <a:lnTo>
                  <a:pt x="708660" y="273557"/>
                </a:lnTo>
                <a:lnTo>
                  <a:pt x="709422" y="270509"/>
                </a:lnTo>
                <a:close/>
              </a:path>
              <a:path w="1099184" h="420369">
                <a:moveTo>
                  <a:pt x="742188" y="283463"/>
                </a:moveTo>
                <a:lnTo>
                  <a:pt x="718566" y="274320"/>
                </a:lnTo>
                <a:lnTo>
                  <a:pt x="717042" y="277367"/>
                </a:lnTo>
                <a:lnTo>
                  <a:pt x="741426" y="286511"/>
                </a:lnTo>
                <a:lnTo>
                  <a:pt x="742188" y="283463"/>
                </a:lnTo>
                <a:close/>
              </a:path>
              <a:path w="1099184" h="420369">
                <a:moveTo>
                  <a:pt x="774954" y="295655"/>
                </a:moveTo>
                <a:lnTo>
                  <a:pt x="751332" y="286511"/>
                </a:lnTo>
                <a:lnTo>
                  <a:pt x="749808" y="289559"/>
                </a:lnTo>
                <a:lnTo>
                  <a:pt x="773430" y="298703"/>
                </a:lnTo>
                <a:lnTo>
                  <a:pt x="774954" y="295655"/>
                </a:lnTo>
                <a:close/>
              </a:path>
              <a:path w="1099184" h="420369">
                <a:moveTo>
                  <a:pt x="807720" y="307847"/>
                </a:moveTo>
                <a:lnTo>
                  <a:pt x="783336" y="298703"/>
                </a:lnTo>
                <a:lnTo>
                  <a:pt x="782574" y="301752"/>
                </a:lnTo>
                <a:lnTo>
                  <a:pt x="806196" y="310895"/>
                </a:lnTo>
                <a:lnTo>
                  <a:pt x="807720" y="307847"/>
                </a:lnTo>
                <a:close/>
              </a:path>
              <a:path w="1099184" h="420369">
                <a:moveTo>
                  <a:pt x="839724" y="320802"/>
                </a:moveTo>
                <a:lnTo>
                  <a:pt x="816102" y="311657"/>
                </a:lnTo>
                <a:lnTo>
                  <a:pt x="815340" y="314705"/>
                </a:lnTo>
                <a:lnTo>
                  <a:pt x="838962" y="323849"/>
                </a:lnTo>
                <a:lnTo>
                  <a:pt x="839724" y="320802"/>
                </a:lnTo>
                <a:close/>
              </a:path>
              <a:path w="1099184" h="420369">
                <a:moveTo>
                  <a:pt x="872490" y="332993"/>
                </a:moveTo>
                <a:lnTo>
                  <a:pt x="848868" y="323849"/>
                </a:lnTo>
                <a:lnTo>
                  <a:pt x="848106" y="326897"/>
                </a:lnTo>
                <a:lnTo>
                  <a:pt x="871728" y="336041"/>
                </a:lnTo>
                <a:lnTo>
                  <a:pt x="872490" y="332993"/>
                </a:lnTo>
                <a:close/>
              </a:path>
              <a:path w="1099184" h="420369">
                <a:moveTo>
                  <a:pt x="905256" y="345947"/>
                </a:moveTo>
                <a:lnTo>
                  <a:pt x="881634" y="336803"/>
                </a:lnTo>
                <a:lnTo>
                  <a:pt x="880110" y="339089"/>
                </a:lnTo>
                <a:lnTo>
                  <a:pt x="904494" y="348234"/>
                </a:lnTo>
                <a:lnTo>
                  <a:pt x="905256" y="345947"/>
                </a:lnTo>
                <a:close/>
              </a:path>
              <a:path w="1099184" h="420369">
                <a:moveTo>
                  <a:pt x="938022" y="358139"/>
                </a:moveTo>
                <a:lnTo>
                  <a:pt x="914400" y="348995"/>
                </a:lnTo>
                <a:lnTo>
                  <a:pt x="912876" y="352043"/>
                </a:lnTo>
                <a:lnTo>
                  <a:pt x="936498" y="361188"/>
                </a:lnTo>
                <a:lnTo>
                  <a:pt x="938022" y="358139"/>
                </a:lnTo>
                <a:close/>
              </a:path>
              <a:path w="1099184" h="420369">
                <a:moveTo>
                  <a:pt x="970788" y="370331"/>
                </a:moveTo>
                <a:lnTo>
                  <a:pt x="947166" y="361188"/>
                </a:lnTo>
                <a:lnTo>
                  <a:pt x="945642" y="364235"/>
                </a:lnTo>
                <a:lnTo>
                  <a:pt x="969264" y="373379"/>
                </a:lnTo>
                <a:lnTo>
                  <a:pt x="970788" y="370331"/>
                </a:lnTo>
                <a:close/>
              </a:path>
              <a:path w="1099184" h="420369">
                <a:moveTo>
                  <a:pt x="1002792" y="383285"/>
                </a:moveTo>
                <a:lnTo>
                  <a:pt x="979170" y="374141"/>
                </a:lnTo>
                <a:lnTo>
                  <a:pt x="978408" y="377189"/>
                </a:lnTo>
                <a:lnTo>
                  <a:pt x="1002030" y="386334"/>
                </a:lnTo>
                <a:lnTo>
                  <a:pt x="1002792" y="383285"/>
                </a:lnTo>
                <a:close/>
              </a:path>
              <a:path w="1099184" h="420369">
                <a:moveTo>
                  <a:pt x="1035558" y="395477"/>
                </a:moveTo>
                <a:lnTo>
                  <a:pt x="1011936" y="386334"/>
                </a:lnTo>
                <a:lnTo>
                  <a:pt x="1011174" y="389381"/>
                </a:lnTo>
                <a:lnTo>
                  <a:pt x="1034796" y="398525"/>
                </a:lnTo>
                <a:lnTo>
                  <a:pt x="1035558" y="395477"/>
                </a:lnTo>
                <a:close/>
              </a:path>
              <a:path w="1099184" h="420369">
                <a:moveTo>
                  <a:pt x="1068324" y="407669"/>
                </a:moveTo>
                <a:lnTo>
                  <a:pt x="1044702" y="398525"/>
                </a:lnTo>
                <a:lnTo>
                  <a:pt x="1043178" y="401573"/>
                </a:lnTo>
                <a:lnTo>
                  <a:pt x="1067562" y="410717"/>
                </a:lnTo>
                <a:lnTo>
                  <a:pt x="1068324" y="407669"/>
                </a:lnTo>
                <a:close/>
              </a:path>
              <a:path w="1099184" h="420369">
                <a:moveTo>
                  <a:pt x="1099121" y="419861"/>
                </a:moveTo>
                <a:lnTo>
                  <a:pt x="1077468" y="411479"/>
                </a:lnTo>
                <a:lnTo>
                  <a:pt x="1075944" y="414527"/>
                </a:lnTo>
                <a:lnTo>
                  <a:pt x="1089723" y="419861"/>
                </a:lnTo>
                <a:lnTo>
                  <a:pt x="1099121" y="419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7">
            <a:extLst>
              <a:ext uri="{FF2B5EF4-FFF2-40B4-BE49-F238E27FC236}">
                <a16:creationId xmlns:a16="http://schemas.microsoft.com/office/drawing/2014/main" id="{208A9B6C-FFC5-4427-A079-F9A05D4C855F}"/>
              </a:ext>
            </a:extLst>
          </p:cNvPr>
          <p:cNvSpPr/>
          <p:nvPr/>
        </p:nvSpPr>
        <p:spPr>
          <a:xfrm>
            <a:off x="5653397" y="1190595"/>
            <a:ext cx="29209" cy="314325"/>
          </a:xfrm>
          <a:custGeom>
            <a:avLst/>
            <a:gdLst/>
            <a:ahLst/>
            <a:cxnLst/>
            <a:rect l="l" t="t" r="r" b="b"/>
            <a:pathLst>
              <a:path w="29210" h="314325">
                <a:moveTo>
                  <a:pt x="28955" y="307847"/>
                </a:moveTo>
                <a:lnTo>
                  <a:pt x="28955" y="291845"/>
                </a:lnTo>
                <a:lnTo>
                  <a:pt x="22859" y="285749"/>
                </a:lnTo>
                <a:lnTo>
                  <a:pt x="6857" y="285749"/>
                </a:lnTo>
                <a:lnTo>
                  <a:pt x="0" y="291845"/>
                </a:lnTo>
                <a:lnTo>
                  <a:pt x="0" y="307847"/>
                </a:lnTo>
                <a:lnTo>
                  <a:pt x="6857" y="313943"/>
                </a:lnTo>
                <a:lnTo>
                  <a:pt x="22859" y="313943"/>
                </a:lnTo>
                <a:lnTo>
                  <a:pt x="28955" y="307847"/>
                </a:lnTo>
                <a:close/>
              </a:path>
              <a:path w="29210" h="314325">
                <a:moveTo>
                  <a:pt x="28955" y="250697"/>
                </a:moveTo>
                <a:lnTo>
                  <a:pt x="28955" y="234695"/>
                </a:lnTo>
                <a:lnTo>
                  <a:pt x="22859" y="228599"/>
                </a:lnTo>
                <a:lnTo>
                  <a:pt x="6857" y="228599"/>
                </a:lnTo>
                <a:lnTo>
                  <a:pt x="0" y="234695"/>
                </a:lnTo>
                <a:lnTo>
                  <a:pt x="0" y="250697"/>
                </a:lnTo>
                <a:lnTo>
                  <a:pt x="6857" y="256793"/>
                </a:lnTo>
                <a:lnTo>
                  <a:pt x="22859" y="256793"/>
                </a:lnTo>
                <a:lnTo>
                  <a:pt x="28955" y="250697"/>
                </a:lnTo>
                <a:close/>
              </a:path>
              <a:path w="29210" h="314325">
                <a:moveTo>
                  <a:pt x="28955" y="193547"/>
                </a:moveTo>
                <a:lnTo>
                  <a:pt x="28955" y="177545"/>
                </a:lnTo>
                <a:lnTo>
                  <a:pt x="22859" y="171449"/>
                </a:lnTo>
                <a:lnTo>
                  <a:pt x="6857" y="171449"/>
                </a:lnTo>
                <a:lnTo>
                  <a:pt x="0" y="177545"/>
                </a:lnTo>
                <a:lnTo>
                  <a:pt x="0" y="193547"/>
                </a:lnTo>
                <a:lnTo>
                  <a:pt x="6857" y="199643"/>
                </a:lnTo>
                <a:lnTo>
                  <a:pt x="22859" y="199643"/>
                </a:lnTo>
                <a:lnTo>
                  <a:pt x="28955" y="193547"/>
                </a:lnTo>
                <a:close/>
              </a:path>
              <a:path w="29210" h="314325">
                <a:moveTo>
                  <a:pt x="28955" y="136397"/>
                </a:moveTo>
                <a:lnTo>
                  <a:pt x="28955" y="120395"/>
                </a:lnTo>
                <a:lnTo>
                  <a:pt x="22859" y="114299"/>
                </a:lnTo>
                <a:lnTo>
                  <a:pt x="6857" y="114299"/>
                </a:lnTo>
                <a:lnTo>
                  <a:pt x="0" y="120395"/>
                </a:lnTo>
                <a:lnTo>
                  <a:pt x="0" y="136397"/>
                </a:lnTo>
                <a:lnTo>
                  <a:pt x="6857" y="142493"/>
                </a:lnTo>
                <a:lnTo>
                  <a:pt x="22859" y="142493"/>
                </a:lnTo>
                <a:lnTo>
                  <a:pt x="28955" y="136397"/>
                </a:lnTo>
                <a:close/>
              </a:path>
              <a:path w="29210" h="314325">
                <a:moveTo>
                  <a:pt x="28955" y="79247"/>
                </a:moveTo>
                <a:lnTo>
                  <a:pt x="28955" y="63245"/>
                </a:lnTo>
                <a:lnTo>
                  <a:pt x="22859" y="57149"/>
                </a:lnTo>
                <a:lnTo>
                  <a:pt x="6857" y="57149"/>
                </a:lnTo>
                <a:lnTo>
                  <a:pt x="0" y="63245"/>
                </a:lnTo>
                <a:lnTo>
                  <a:pt x="0" y="79247"/>
                </a:lnTo>
                <a:lnTo>
                  <a:pt x="6857" y="85343"/>
                </a:lnTo>
                <a:lnTo>
                  <a:pt x="22859" y="85343"/>
                </a:lnTo>
                <a:lnTo>
                  <a:pt x="28955" y="79247"/>
                </a:lnTo>
                <a:close/>
              </a:path>
              <a:path w="29210" h="314325">
                <a:moveTo>
                  <a:pt x="28955" y="22097"/>
                </a:moveTo>
                <a:lnTo>
                  <a:pt x="28955" y="6095"/>
                </a:lnTo>
                <a:lnTo>
                  <a:pt x="22859" y="0"/>
                </a:lnTo>
                <a:lnTo>
                  <a:pt x="6857" y="0"/>
                </a:lnTo>
                <a:lnTo>
                  <a:pt x="0" y="6095"/>
                </a:lnTo>
                <a:lnTo>
                  <a:pt x="0" y="22097"/>
                </a:lnTo>
                <a:lnTo>
                  <a:pt x="6857" y="28193"/>
                </a:lnTo>
                <a:lnTo>
                  <a:pt x="22859" y="28193"/>
                </a:lnTo>
                <a:lnTo>
                  <a:pt x="28955" y="2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8">
            <a:extLst>
              <a:ext uri="{FF2B5EF4-FFF2-40B4-BE49-F238E27FC236}">
                <a16:creationId xmlns:a16="http://schemas.microsoft.com/office/drawing/2014/main" id="{FCD5A3C6-E973-4658-B9D6-085E9EF375F5}"/>
              </a:ext>
            </a:extLst>
          </p:cNvPr>
          <p:cNvSpPr/>
          <p:nvPr/>
        </p:nvSpPr>
        <p:spPr>
          <a:xfrm>
            <a:off x="7836527" y="1190595"/>
            <a:ext cx="29209" cy="314325"/>
          </a:xfrm>
          <a:custGeom>
            <a:avLst/>
            <a:gdLst/>
            <a:ahLst/>
            <a:cxnLst/>
            <a:rect l="l" t="t" r="r" b="b"/>
            <a:pathLst>
              <a:path w="29209" h="314325">
                <a:moveTo>
                  <a:pt x="28955" y="307847"/>
                </a:moveTo>
                <a:lnTo>
                  <a:pt x="28955" y="291845"/>
                </a:lnTo>
                <a:lnTo>
                  <a:pt x="22097" y="285749"/>
                </a:lnTo>
                <a:lnTo>
                  <a:pt x="6095" y="285749"/>
                </a:lnTo>
                <a:lnTo>
                  <a:pt x="0" y="291845"/>
                </a:lnTo>
                <a:lnTo>
                  <a:pt x="0" y="307847"/>
                </a:lnTo>
                <a:lnTo>
                  <a:pt x="6095" y="313943"/>
                </a:lnTo>
                <a:lnTo>
                  <a:pt x="22097" y="313943"/>
                </a:lnTo>
                <a:lnTo>
                  <a:pt x="28955" y="307847"/>
                </a:lnTo>
                <a:close/>
              </a:path>
              <a:path w="29209" h="314325">
                <a:moveTo>
                  <a:pt x="28955" y="250697"/>
                </a:moveTo>
                <a:lnTo>
                  <a:pt x="28955" y="234695"/>
                </a:lnTo>
                <a:lnTo>
                  <a:pt x="22097" y="228599"/>
                </a:lnTo>
                <a:lnTo>
                  <a:pt x="6095" y="228599"/>
                </a:lnTo>
                <a:lnTo>
                  <a:pt x="0" y="234695"/>
                </a:lnTo>
                <a:lnTo>
                  <a:pt x="0" y="250697"/>
                </a:lnTo>
                <a:lnTo>
                  <a:pt x="6095" y="256793"/>
                </a:lnTo>
                <a:lnTo>
                  <a:pt x="22097" y="256793"/>
                </a:lnTo>
                <a:lnTo>
                  <a:pt x="28955" y="250697"/>
                </a:lnTo>
                <a:close/>
              </a:path>
              <a:path w="29209" h="314325">
                <a:moveTo>
                  <a:pt x="28955" y="193547"/>
                </a:moveTo>
                <a:lnTo>
                  <a:pt x="28955" y="177545"/>
                </a:lnTo>
                <a:lnTo>
                  <a:pt x="22097" y="171449"/>
                </a:lnTo>
                <a:lnTo>
                  <a:pt x="6095" y="171449"/>
                </a:lnTo>
                <a:lnTo>
                  <a:pt x="0" y="177545"/>
                </a:lnTo>
                <a:lnTo>
                  <a:pt x="0" y="193547"/>
                </a:lnTo>
                <a:lnTo>
                  <a:pt x="6095" y="199643"/>
                </a:lnTo>
                <a:lnTo>
                  <a:pt x="22097" y="199643"/>
                </a:lnTo>
                <a:lnTo>
                  <a:pt x="28955" y="193547"/>
                </a:lnTo>
                <a:close/>
              </a:path>
              <a:path w="29209" h="314325">
                <a:moveTo>
                  <a:pt x="28955" y="136397"/>
                </a:moveTo>
                <a:lnTo>
                  <a:pt x="28955" y="120395"/>
                </a:lnTo>
                <a:lnTo>
                  <a:pt x="22097" y="114299"/>
                </a:lnTo>
                <a:lnTo>
                  <a:pt x="6095" y="114299"/>
                </a:lnTo>
                <a:lnTo>
                  <a:pt x="0" y="120395"/>
                </a:lnTo>
                <a:lnTo>
                  <a:pt x="0" y="136397"/>
                </a:lnTo>
                <a:lnTo>
                  <a:pt x="6095" y="142493"/>
                </a:lnTo>
                <a:lnTo>
                  <a:pt x="22097" y="142493"/>
                </a:lnTo>
                <a:lnTo>
                  <a:pt x="28955" y="136397"/>
                </a:lnTo>
                <a:close/>
              </a:path>
              <a:path w="29209" h="314325">
                <a:moveTo>
                  <a:pt x="28955" y="79247"/>
                </a:moveTo>
                <a:lnTo>
                  <a:pt x="28955" y="63245"/>
                </a:lnTo>
                <a:lnTo>
                  <a:pt x="22097" y="57149"/>
                </a:lnTo>
                <a:lnTo>
                  <a:pt x="6095" y="57149"/>
                </a:lnTo>
                <a:lnTo>
                  <a:pt x="0" y="63245"/>
                </a:lnTo>
                <a:lnTo>
                  <a:pt x="0" y="79247"/>
                </a:lnTo>
                <a:lnTo>
                  <a:pt x="6095" y="85343"/>
                </a:lnTo>
                <a:lnTo>
                  <a:pt x="22097" y="85343"/>
                </a:lnTo>
                <a:lnTo>
                  <a:pt x="28955" y="79247"/>
                </a:lnTo>
                <a:close/>
              </a:path>
              <a:path w="29209" h="314325">
                <a:moveTo>
                  <a:pt x="28955" y="22097"/>
                </a:moveTo>
                <a:lnTo>
                  <a:pt x="28955" y="6095"/>
                </a:lnTo>
                <a:lnTo>
                  <a:pt x="22097" y="0"/>
                </a:lnTo>
                <a:lnTo>
                  <a:pt x="6095" y="0"/>
                </a:lnTo>
                <a:lnTo>
                  <a:pt x="0" y="6095"/>
                </a:lnTo>
                <a:lnTo>
                  <a:pt x="0" y="22097"/>
                </a:lnTo>
                <a:lnTo>
                  <a:pt x="6095" y="28193"/>
                </a:lnTo>
                <a:lnTo>
                  <a:pt x="22097" y="28193"/>
                </a:lnTo>
                <a:lnTo>
                  <a:pt x="28955" y="2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0">
            <a:extLst>
              <a:ext uri="{FF2B5EF4-FFF2-40B4-BE49-F238E27FC236}">
                <a16:creationId xmlns:a16="http://schemas.microsoft.com/office/drawing/2014/main" id="{0CE32E13-2022-4E52-A8DE-5921AA7C12D7}"/>
              </a:ext>
            </a:extLst>
          </p:cNvPr>
          <p:cNvSpPr txBox="1"/>
          <p:nvPr/>
        </p:nvSpPr>
        <p:spPr>
          <a:xfrm>
            <a:off x="3103225" y="1376778"/>
            <a:ext cx="1168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Tubo</a:t>
            </a:r>
            <a:r>
              <a:rPr sz="1200" b="1" u="heavy" spc="-90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 </a:t>
            </a: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ventilador </a:t>
            </a:r>
            <a:r>
              <a:rPr sz="1200" b="1" spc="-5" dirty="0">
                <a:solidFill>
                  <a:srgbClr val="33659A"/>
                </a:solidFill>
                <a:latin typeface="Comic Sans MS"/>
                <a:cs typeface="Comic Sans MS"/>
              </a:rPr>
              <a:t> </a:t>
            </a: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primário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784" name="object 11">
            <a:extLst>
              <a:ext uri="{FF2B5EF4-FFF2-40B4-BE49-F238E27FC236}">
                <a16:creationId xmlns:a16="http://schemas.microsoft.com/office/drawing/2014/main" id="{3A50390E-56E3-406A-9480-D80BCF4DF303}"/>
              </a:ext>
            </a:extLst>
          </p:cNvPr>
          <p:cNvSpPr/>
          <p:nvPr/>
        </p:nvSpPr>
        <p:spPr>
          <a:xfrm>
            <a:off x="3862697" y="1618078"/>
            <a:ext cx="1752600" cy="76200"/>
          </a:xfrm>
          <a:custGeom>
            <a:avLst/>
            <a:gdLst/>
            <a:ahLst/>
            <a:cxnLst/>
            <a:rect l="l" t="t" r="r" b="b"/>
            <a:pathLst>
              <a:path w="1752600" h="76200">
                <a:moveTo>
                  <a:pt x="1689354" y="42671"/>
                </a:moveTo>
                <a:lnTo>
                  <a:pt x="1689354" y="33527"/>
                </a:lnTo>
                <a:lnTo>
                  <a:pt x="0" y="33527"/>
                </a:lnTo>
                <a:lnTo>
                  <a:pt x="0" y="42671"/>
                </a:lnTo>
                <a:lnTo>
                  <a:pt x="1689354" y="42671"/>
                </a:lnTo>
                <a:close/>
              </a:path>
              <a:path w="1752600" h="76200">
                <a:moveTo>
                  <a:pt x="1752600" y="38099"/>
                </a:moveTo>
                <a:lnTo>
                  <a:pt x="1676400" y="0"/>
                </a:lnTo>
                <a:lnTo>
                  <a:pt x="1676400" y="33527"/>
                </a:lnTo>
                <a:lnTo>
                  <a:pt x="1689354" y="33527"/>
                </a:lnTo>
                <a:lnTo>
                  <a:pt x="1689354" y="69722"/>
                </a:lnTo>
                <a:lnTo>
                  <a:pt x="1752600" y="38099"/>
                </a:lnTo>
                <a:close/>
              </a:path>
              <a:path w="1752600" h="76200">
                <a:moveTo>
                  <a:pt x="1689354" y="69722"/>
                </a:moveTo>
                <a:lnTo>
                  <a:pt x="1689354" y="42671"/>
                </a:lnTo>
                <a:lnTo>
                  <a:pt x="1676400" y="42671"/>
                </a:lnTo>
                <a:lnTo>
                  <a:pt x="1676400" y="76199"/>
                </a:lnTo>
                <a:lnTo>
                  <a:pt x="1689354" y="697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2">
            <a:extLst>
              <a:ext uri="{FF2B5EF4-FFF2-40B4-BE49-F238E27FC236}">
                <a16:creationId xmlns:a16="http://schemas.microsoft.com/office/drawing/2014/main" id="{3C7ACF2F-EF1F-4593-8884-89610E1350B6}"/>
              </a:ext>
            </a:extLst>
          </p:cNvPr>
          <p:cNvSpPr txBox="1"/>
          <p:nvPr/>
        </p:nvSpPr>
        <p:spPr>
          <a:xfrm>
            <a:off x="6075024" y="1910178"/>
            <a:ext cx="669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Aparelho </a:t>
            </a:r>
            <a:r>
              <a:rPr sz="1200" b="1" spc="-5" dirty="0">
                <a:solidFill>
                  <a:srgbClr val="33659A"/>
                </a:solidFill>
                <a:latin typeface="Comic Sans MS"/>
                <a:cs typeface="Comic Sans MS"/>
              </a:rPr>
              <a:t> </a:t>
            </a: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sanitário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786" name="object 13">
            <a:extLst>
              <a:ext uri="{FF2B5EF4-FFF2-40B4-BE49-F238E27FC236}">
                <a16:creationId xmlns:a16="http://schemas.microsoft.com/office/drawing/2014/main" id="{1404439B-FC8A-4DCB-9F5E-52BF17FE72D0}"/>
              </a:ext>
            </a:extLst>
          </p:cNvPr>
          <p:cNvSpPr/>
          <p:nvPr/>
        </p:nvSpPr>
        <p:spPr>
          <a:xfrm>
            <a:off x="6219754" y="2261967"/>
            <a:ext cx="162115" cy="1242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4">
            <a:extLst>
              <a:ext uri="{FF2B5EF4-FFF2-40B4-BE49-F238E27FC236}">
                <a16:creationId xmlns:a16="http://schemas.microsoft.com/office/drawing/2014/main" id="{AA141851-F382-4D2C-AF1F-B9297200293F}"/>
              </a:ext>
            </a:extLst>
          </p:cNvPr>
          <p:cNvSpPr/>
          <p:nvPr/>
        </p:nvSpPr>
        <p:spPr>
          <a:xfrm>
            <a:off x="4806053" y="1853154"/>
            <a:ext cx="3933825" cy="0"/>
          </a:xfrm>
          <a:custGeom>
            <a:avLst/>
            <a:gdLst/>
            <a:ahLst/>
            <a:cxnLst/>
            <a:rect l="l" t="t" r="r" b="b"/>
            <a:pathLst>
              <a:path w="3933825">
                <a:moveTo>
                  <a:pt x="0" y="0"/>
                </a:moveTo>
                <a:lnTo>
                  <a:pt x="3933443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5">
            <a:extLst>
              <a:ext uri="{FF2B5EF4-FFF2-40B4-BE49-F238E27FC236}">
                <a16:creationId xmlns:a16="http://schemas.microsoft.com/office/drawing/2014/main" id="{4C18894A-E03F-499D-917C-B28CC14C8249}"/>
              </a:ext>
            </a:extLst>
          </p:cNvPr>
          <p:cNvSpPr/>
          <p:nvPr/>
        </p:nvSpPr>
        <p:spPr>
          <a:xfrm>
            <a:off x="4806053" y="1528923"/>
            <a:ext cx="871855" cy="325755"/>
          </a:xfrm>
          <a:custGeom>
            <a:avLst/>
            <a:gdLst/>
            <a:ahLst/>
            <a:cxnLst/>
            <a:rect l="l" t="t" r="r" b="b"/>
            <a:pathLst>
              <a:path w="871854" h="325755">
                <a:moveTo>
                  <a:pt x="871601" y="0"/>
                </a:moveTo>
                <a:lnTo>
                  <a:pt x="862965" y="0"/>
                </a:lnTo>
                <a:lnTo>
                  <a:pt x="851153" y="4572"/>
                </a:lnTo>
                <a:lnTo>
                  <a:pt x="851915" y="7620"/>
                </a:lnTo>
                <a:lnTo>
                  <a:pt x="871601" y="0"/>
                </a:lnTo>
                <a:close/>
              </a:path>
              <a:path w="871854" h="325755">
                <a:moveTo>
                  <a:pt x="842771" y="10668"/>
                </a:moveTo>
                <a:lnTo>
                  <a:pt x="842009" y="7620"/>
                </a:lnTo>
                <a:lnTo>
                  <a:pt x="818387" y="16764"/>
                </a:lnTo>
                <a:lnTo>
                  <a:pt x="819149" y="19812"/>
                </a:lnTo>
                <a:lnTo>
                  <a:pt x="842771" y="10668"/>
                </a:lnTo>
                <a:close/>
              </a:path>
              <a:path w="871854" h="325755">
                <a:moveTo>
                  <a:pt x="810005" y="22860"/>
                </a:moveTo>
                <a:lnTo>
                  <a:pt x="809243" y="19812"/>
                </a:lnTo>
                <a:lnTo>
                  <a:pt x="785621" y="28956"/>
                </a:lnTo>
                <a:lnTo>
                  <a:pt x="786383" y="32004"/>
                </a:lnTo>
                <a:lnTo>
                  <a:pt x="810005" y="22860"/>
                </a:lnTo>
                <a:close/>
              </a:path>
              <a:path w="871854" h="325755">
                <a:moveTo>
                  <a:pt x="778001" y="35052"/>
                </a:moveTo>
                <a:lnTo>
                  <a:pt x="776477" y="32004"/>
                </a:lnTo>
                <a:lnTo>
                  <a:pt x="752855" y="41148"/>
                </a:lnTo>
                <a:lnTo>
                  <a:pt x="753617" y="44196"/>
                </a:lnTo>
                <a:lnTo>
                  <a:pt x="778001" y="35052"/>
                </a:lnTo>
                <a:close/>
              </a:path>
              <a:path w="871854" h="325755">
                <a:moveTo>
                  <a:pt x="745235" y="47244"/>
                </a:moveTo>
                <a:lnTo>
                  <a:pt x="743711" y="44196"/>
                </a:lnTo>
                <a:lnTo>
                  <a:pt x="720089" y="53340"/>
                </a:lnTo>
                <a:lnTo>
                  <a:pt x="720851" y="56388"/>
                </a:lnTo>
                <a:lnTo>
                  <a:pt x="745235" y="47244"/>
                </a:lnTo>
                <a:close/>
              </a:path>
              <a:path w="871854" h="325755">
                <a:moveTo>
                  <a:pt x="712469" y="59436"/>
                </a:moveTo>
                <a:lnTo>
                  <a:pt x="710945" y="56388"/>
                </a:lnTo>
                <a:lnTo>
                  <a:pt x="687323" y="65532"/>
                </a:lnTo>
                <a:lnTo>
                  <a:pt x="688085" y="68580"/>
                </a:lnTo>
                <a:lnTo>
                  <a:pt x="712469" y="59436"/>
                </a:lnTo>
                <a:close/>
              </a:path>
              <a:path w="871854" h="325755">
                <a:moveTo>
                  <a:pt x="679703" y="71628"/>
                </a:moveTo>
                <a:lnTo>
                  <a:pt x="678179" y="68580"/>
                </a:lnTo>
                <a:lnTo>
                  <a:pt x="654557" y="77724"/>
                </a:lnTo>
                <a:lnTo>
                  <a:pt x="656081" y="80772"/>
                </a:lnTo>
                <a:lnTo>
                  <a:pt x="679703" y="71628"/>
                </a:lnTo>
                <a:close/>
              </a:path>
              <a:path w="871854" h="325755">
                <a:moveTo>
                  <a:pt x="646937" y="83820"/>
                </a:moveTo>
                <a:lnTo>
                  <a:pt x="645413" y="80772"/>
                </a:lnTo>
                <a:lnTo>
                  <a:pt x="621791" y="89916"/>
                </a:lnTo>
                <a:lnTo>
                  <a:pt x="623315" y="92964"/>
                </a:lnTo>
                <a:lnTo>
                  <a:pt x="646937" y="83820"/>
                </a:lnTo>
                <a:close/>
              </a:path>
              <a:path w="871854" h="325755">
                <a:moveTo>
                  <a:pt x="614171" y="96012"/>
                </a:moveTo>
                <a:lnTo>
                  <a:pt x="612647" y="93726"/>
                </a:lnTo>
                <a:lnTo>
                  <a:pt x="589025" y="102108"/>
                </a:lnTo>
                <a:lnTo>
                  <a:pt x="590549" y="105156"/>
                </a:lnTo>
                <a:lnTo>
                  <a:pt x="614171" y="96012"/>
                </a:lnTo>
                <a:close/>
              </a:path>
              <a:path w="871854" h="325755">
                <a:moveTo>
                  <a:pt x="581405" y="108204"/>
                </a:moveTo>
                <a:lnTo>
                  <a:pt x="579881" y="105918"/>
                </a:lnTo>
                <a:lnTo>
                  <a:pt x="556259" y="114300"/>
                </a:lnTo>
                <a:lnTo>
                  <a:pt x="557783" y="117348"/>
                </a:lnTo>
                <a:lnTo>
                  <a:pt x="581405" y="108204"/>
                </a:lnTo>
                <a:close/>
              </a:path>
              <a:path w="871854" h="325755">
                <a:moveTo>
                  <a:pt x="548639" y="121158"/>
                </a:moveTo>
                <a:lnTo>
                  <a:pt x="547877" y="118110"/>
                </a:lnTo>
                <a:lnTo>
                  <a:pt x="523493" y="126492"/>
                </a:lnTo>
                <a:lnTo>
                  <a:pt x="525017" y="129540"/>
                </a:lnTo>
                <a:lnTo>
                  <a:pt x="548639" y="121158"/>
                </a:lnTo>
                <a:close/>
              </a:path>
              <a:path w="871854" h="325755">
                <a:moveTo>
                  <a:pt x="515873" y="133350"/>
                </a:moveTo>
                <a:lnTo>
                  <a:pt x="515111" y="130302"/>
                </a:lnTo>
                <a:lnTo>
                  <a:pt x="490727" y="138684"/>
                </a:lnTo>
                <a:lnTo>
                  <a:pt x="492251" y="141732"/>
                </a:lnTo>
                <a:lnTo>
                  <a:pt x="515873" y="133350"/>
                </a:lnTo>
                <a:close/>
              </a:path>
              <a:path w="871854" h="325755">
                <a:moveTo>
                  <a:pt x="483107" y="145542"/>
                </a:moveTo>
                <a:lnTo>
                  <a:pt x="482345" y="142494"/>
                </a:lnTo>
                <a:lnTo>
                  <a:pt x="457961" y="150876"/>
                </a:lnTo>
                <a:lnTo>
                  <a:pt x="459485" y="153924"/>
                </a:lnTo>
                <a:lnTo>
                  <a:pt x="483107" y="145542"/>
                </a:lnTo>
                <a:close/>
              </a:path>
              <a:path w="871854" h="325755">
                <a:moveTo>
                  <a:pt x="450341" y="157734"/>
                </a:moveTo>
                <a:lnTo>
                  <a:pt x="449579" y="154686"/>
                </a:lnTo>
                <a:lnTo>
                  <a:pt x="425957" y="163068"/>
                </a:lnTo>
                <a:lnTo>
                  <a:pt x="426719" y="166116"/>
                </a:lnTo>
                <a:lnTo>
                  <a:pt x="450341" y="157734"/>
                </a:lnTo>
                <a:close/>
              </a:path>
              <a:path w="871854" h="325755">
                <a:moveTo>
                  <a:pt x="417575" y="169926"/>
                </a:moveTo>
                <a:lnTo>
                  <a:pt x="416813" y="166878"/>
                </a:lnTo>
                <a:lnTo>
                  <a:pt x="393191" y="175260"/>
                </a:lnTo>
                <a:lnTo>
                  <a:pt x="393953" y="178308"/>
                </a:lnTo>
                <a:lnTo>
                  <a:pt x="417575" y="169926"/>
                </a:lnTo>
                <a:close/>
              </a:path>
              <a:path w="871854" h="325755">
                <a:moveTo>
                  <a:pt x="384809" y="182118"/>
                </a:moveTo>
                <a:lnTo>
                  <a:pt x="384047" y="179070"/>
                </a:lnTo>
                <a:lnTo>
                  <a:pt x="360425" y="188214"/>
                </a:lnTo>
                <a:lnTo>
                  <a:pt x="361187" y="190500"/>
                </a:lnTo>
                <a:lnTo>
                  <a:pt x="384809" y="182118"/>
                </a:lnTo>
                <a:close/>
              </a:path>
              <a:path w="871854" h="325755">
                <a:moveTo>
                  <a:pt x="352043" y="194310"/>
                </a:moveTo>
                <a:lnTo>
                  <a:pt x="351281" y="191262"/>
                </a:lnTo>
                <a:lnTo>
                  <a:pt x="327659" y="200406"/>
                </a:lnTo>
                <a:lnTo>
                  <a:pt x="328421" y="202692"/>
                </a:lnTo>
                <a:lnTo>
                  <a:pt x="352043" y="194310"/>
                </a:lnTo>
                <a:close/>
              </a:path>
              <a:path w="871854" h="325755">
                <a:moveTo>
                  <a:pt x="319277" y="206502"/>
                </a:moveTo>
                <a:lnTo>
                  <a:pt x="318515" y="203454"/>
                </a:lnTo>
                <a:lnTo>
                  <a:pt x="294893" y="212598"/>
                </a:lnTo>
                <a:lnTo>
                  <a:pt x="295655" y="215646"/>
                </a:lnTo>
                <a:lnTo>
                  <a:pt x="319277" y="206502"/>
                </a:lnTo>
                <a:close/>
              </a:path>
              <a:path w="871854" h="325755">
                <a:moveTo>
                  <a:pt x="287273" y="218694"/>
                </a:moveTo>
                <a:lnTo>
                  <a:pt x="285749" y="215646"/>
                </a:lnTo>
                <a:lnTo>
                  <a:pt x="262127" y="224790"/>
                </a:lnTo>
                <a:lnTo>
                  <a:pt x="262889" y="227838"/>
                </a:lnTo>
                <a:lnTo>
                  <a:pt x="287273" y="218694"/>
                </a:lnTo>
                <a:close/>
              </a:path>
              <a:path w="871854" h="325755">
                <a:moveTo>
                  <a:pt x="254507" y="230886"/>
                </a:moveTo>
                <a:lnTo>
                  <a:pt x="252983" y="227838"/>
                </a:lnTo>
                <a:lnTo>
                  <a:pt x="229361" y="236982"/>
                </a:lnTo>
                <a:lnTo>
                  <a:pt x="230123" y="240030"/>
                </a:lnTo>
                <a:lnTo>
                  <a:pt x="254507" y="230886"/>
                </a:lnTo>
                <a:close/>
              </a:path>
              <a:path w="871854" h="325755">
                <a:moveTo>
                  <a:pt x="221741" y="243078"/>
                </a:moveTo>
                <a:lnTo>
                  <a:pt x="220217" y="240030"/>
                </a:lnTo>
                <a:lnTo>
                  <a:pt x="196595" y="249174"/>
                </a:lnTo>
                <a:lnTo>
                  <a:pt x="197357" y="252222"/>
                </a:lnTo>
                <a:lnTo>
                  <a:pt x="221741" y="243078"/>
                </a:lnTo>
                <a:close/>
              </a:path>
              <a:path w="871854" h="325755">
                <a:moveTo>
                  <a:pt x="188975" y="255270"/>
                </a:moveTo>
                <a:lnTo>
                  <a:pt x="187451" y="252222"/>
                </a:lnTo>
                <a:lnTo>
                  <a:pt x="163829" y="261366"/>
                </a:lnTo>
                <a:lnTo>
                  <a:pt x="165353" y="264414"/>
                </a:lnTo>
                <a:lnTo>
                  <a:pt x="188975" y="255270"/>
                </a:lnTo>
                <a:close/>
              </a:path>
              <a:path w="871854" h="325755">
                <a:moveTo>
                  <a:pt x="156209" y="267462"/>
                </a:moveTo>
                <a:lnTo>
                  <a:pt x="154685" y="264414"/>
                </a:lnTo>
                <a:lnTo>
                  <a:pt x="131063" y="273558"/>
                </a:lnTo>
                <a:lnTo>
                  <a:pt x="132587" y="276606"/>
                </a:lnTo>
                <a:lnTo>
                  <a:pt x="156209" y="267462"/>
                </a:lnTo>
                <a:close/>
              </a:path>
              <a:path w="871854" h="325755">
                <a:moveTo>
                  <a:pt x="123443" y="279654"/>
                </a:moveTo>
                <a:lnTo>
                  <a:pt x="121919" y="276606"/>
                </a:lnTo>
                <a:lnTo>
                  <a:pt x="98297" y="285750"/>
                </a:lnTo>
                <a:lnTo>
                  <a:pt x="99821" y="288798"/>
                </a:lnTo>
                <a:lnTo>
                  <a:pt x="123443" y="279654"/>
                </a:lnTo>
                <a:close/>
              </a:path>
              <a:path w="871854" h="325755">
                <a:moveTo>
                  <a:pt x="90677" y="291846"/>
                </a:moveTo>
                <a:lnTo>
                  <a:pt x="89915" y="288798"/>
                </a:lnTo>
                <a:lnTo>
                  <a:pt x="65531" y="297942"/>
                </a:lnTo>
                <a:lnTo>
                  <a:pt x="67055" y="300990"/>
                </a:lnTo>
                <a:lnTo>
                  <a:pt x="90677" y="291846"/>
                </a:lnTo>
                <a:close/>
              </a:path>
              <a:path w="871854" h="325755">
                <a:moveTo>
                  <a:pt x="57911" y="304038"/>
                </a:moveTo>
                <a:lnTo>
                  <a:pt x="57149" y="300990"/>
                </a:lnTo>
                <a:lnTo>
                  <a:pt x="32765" y="310134"/>
                </a:lnTo>
                <a:lnTo>
                  <a:pt x="34289" y="313182"/>
                </a:lnTo>
                <a:lnTo>
                  <a:pt x="57911" y="304038"/>
                </a:lnTo>
                <a:close/>
              </a:path>
              <a:path w="871854" h="325755">
                <a:moveTo>
                  <a:pt x="25145" y="316230"/>
                </a:moveTo>
                <a:lnTo>
                  <a:pt x="24383" y="313182"/>
                </a:lnTo>
                <a:lnTo>
                  <a:pt x="0" y="322326"/>
                </a:lnTo>
                <a:lnTo>
                  <a:pt x="1523" y="325374"/>
                </a:lnTo>
                <a:lnTo>
                  <a:pt x="25145" y="3162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6">
            <a:extLst>
              <a:ext uri="{FF2B5EF4-FFF2-40B4-BE49-F238E27FC236}">
                <a16:creationId xmlns:a16="http://schemas.microsoft.com/office/drawing/2014/main" id="{F80A5433-F3E1-4B43-8571-1E6F84AF71F4}"/>
              </a:ext>
            </a:extLst>
          </p:cNvPr>
          <p:cNvSpPr/>
          <p:nvPr/>
        </p:nvSpPr>
        <p:spPr>
          <a:xfrm>
            <a:off x="7883073" y="1528923"/>
            <a:ext cx="856615" cy="326390"/>
          </a:xfrm>
          <a:custGeom>
            <a:avLst/>
            <a:gdLst/>
            <a:ahLst/>
            <a:cxnLst/>
            <a:rect l="l" t="t" r="r" b="b"/>
            <a:pathLst>
              <a:path w="856615" h="326389">
                <a:moveTo>
                  <a:pt x="11366" y="762"/>
                </a:moveTo>
                <a:lnTo>
                  <a:pt x="9398" y="0"/>
                </a:lnTo>
                <a:lnTo>
                  <a:pt x="0" y="0"/>
                </a:lnTo>
                <a:lnTo>
                  <a:pt x="9842" y="3810"/>
                </a:lnTo>
                <a:lnTo>
                  <a:pt x="11366" y="762"/>
                </a:lnTo>
                <a:close/>
              </a:path>
              <a:path w="856615" h="326389">
                <a:moveTo>
                  <a:pt x="44132" y="12954"/>
                </a:moveTo>
                <a:lnTo>
                  <a:pt x="20510" y="3810"/>
                </a:lnTo>
                <a:lnTo>
                  <a:pt x="18986" y="6858"/>
                </a:lnTo>
                <a:lnTo>
                  <a:pt x="42608" y="16002"/>
                </a:lnTo>
                <a:lnTo>
                  <a:pt x="44132" y="12954"/>
                </a:lnTo>
                <a:close/>
              </a:path>
              <a:path w="856615" h="326389">
                <a:moveTo>
                  <a:pt x="76898" y="25146"/>
                </a:moveTo>
                <a:lnTo>
                  <a:pt x="52514" y="16764"/>
                </a:lnTo>
                <a:lnTo>
                  <a:pt x="51752" y="19050"/>
                </a:lnTo>
                <a:lnTo>
                  <a:pt x="75374" y="28194"/>
                </a:lnTo>
                <a:lnTo>
                  <a:pt x="76898" y="25146"/>
                </a:lnTo>
                <a:close/>
              </a:path>
              <a:path w="856615" h="326389">
                <a:moveTo>
                  <a:pt x="108902" y="38100"/>
                </a:moveTo>
                <a:lnTo>
                  <a:pt x="85280" y="28956"/>
                </a:lnTo>
                <a:lnTo>
                  <a:pt x="84518" y="32004"/>
                </a:lnTo>
                <a:lnTo>
                  <a:pt x="108140" y="41148"/>
                </a:lnTo>
                <a:lnTo>
                  <a:pt x="108902" y="38100"/>
                </a:lnTo>
                <a:close/>
              </a:path>
              <a:path w="856615" h="326389">
                <a:moveTo>
                  <a:pt x="141668" y="50292"/>
                </a:moveTo>
                <a:lnTo>
                  <a:pt x="118046" y="41148"/>
                </a:lnTo>
                <a:lnTo>
                  <a:pt x="117284" y="44196"/>
                </a:lnTo>
                <a:lnTo>
                  <a:pt x="140906" y="53340"/>
                </a:lnTo>
                <a:lnTo>
                  <a:pt x="141668" y="50292"/>
                </a:lnTo>
                <a:close/>
              </a:path>
              <a:path w="856615" h="326389">
                <a:moveTo>
                  <a:pt x="174434" y="63246"/>
                </a:moveTo>
                <a:lnTo>
                  <a:pt x="150812" y="54102"/>
                </a:lnTo>
                <a:lnTo>
                  <a:pt x="149288" y="57150"/>
                </a:lnTo>
                <a:lnTo>
                  <a:pt x="172910" y="66294"/>
                </a:lnTo>
                <a:lnTo>
                  <a:pt x="174434" y="63246"/>
                </a:lnTo>
                <a:close/>
              </a:path>
              <a:path w="856615" h="326389">
                <a:moveTo>
                  <a:pt x="207200" y="75438"/>
                </a:moveTo>
                <a:lnTo>
                  <a:pt x="183578" y="66294"/>
                </a:lnTo>
                <a:lnTo>
                  <a:pt x="182054" y="69342"/>
                </a:lnTo>
                <a:lnTo>
                  <a:pt x="205676" y="78486"/>
                </a:lnTo>
                <a:lnTo>
                  <a:pt x="207200" y="75438"/>
                </a:lnTo>
                <a:close/>
              </a:path>
              <a:path w="856615" h="326389">
                <a:moveTo>
                  <a:pt x="239966" y="87630"/>
                </a:moveTo>
                <a:lnTo>
                  <a:pt x="215582" y="78486"/>
                </a:lnTo>
                <a:lnTo>
                  <a:pt x="214820" y="81534"/>
                </a:lnTo>
                <a:lnTo>
                  <a:pt x="238442" y="90678"/>
                </a:lnTo>
                <a:lnTo>
                  <a:pt x="239966" y="87630"/>
                </a:lnTo>
                <a:close/>
              </a:path>
              <a:path w="856615" h="326389">
                <a:moveTo>
                  <a:pt x="271970" y="100584"/>
                </a:moveTo>
                <a:lnTo>
                  <a:pt x="248348" y="91440"/>
                </a:lnTo>
                <a:lnTo>
                  <a:pt x="247586" y="94488"/>
                </a:lnTo>
                <a:lnTo>
                  <a:pt x="271208" y="103632"/>
                </a:lnTo>
                <a:lnTo>
                  <a:pt x="271970" y="100584"/>
                </a:lnTo>
                <a:close/>
              </a:path>
              <a:path w="856615" h="326389">
                <a:moveTo>
                  <a:pt x="304736" y="112776"/>
                </a:moveTo>
                <a:lnTo>
                  <a:pt x="281114" y="103632"/>
                </a:lnTo>
                <a:lnTo>
                  <a:pt x="280352" y="106680"/>
                </a:lnTo>
                <a:lnTo>
                  <a:pt x="303974" y="115824"/>
                </a:lnTo>
                <a:lnTo>
                  <a:pt x="304736" y="112776"/>
                </a:lnTo>
                <a:close/>
              </a:path>
              <a:path w="856615" h="326389">
                <a:moveTo>
                  <a:pt x="337502" y="124968"/>
                </a:moveTo>
                <a:lnTo>
                  <a:pt x="313880" y="116586"/>
                </a:lnTo>
                <a:lnTo>
                  <a:pt x="312356" y="118872"/>
                </a:lnTo>
                <a:lnTo>
                  <a:pt x="336740" y="128016"/>
                </a:lnTo>
                <a:lnTo>
                  <a:pt x="337502" y="124968"/>
                </a:lnTo>
                <a:close/>
              </a:path>
              <a:path w="856615" h="326389">
                <a:moveTo>
                  <a:pt x="370268" y="137922"/>
                </a:moveTo>
                <a:lnTo>
                  <a:pt x="346646" y="128778"/>
                </a:lnTo>
                <a:lnTo>
                  <a:pt x="345122" y="131826"/>
                </a:lnTo>
                <a:lnTo>
                  <a:pt x="368744" y="140970"/>
                </a:lnTo>
                <a:lnTo>
                  <a:pt x="370268" y="137922"/>
                </a:lnTo>
                <a:close/>
              </a:path>
              <a:path w="856615" h="326389">
                <a:moveTo>
                  <a:pt x="403034" y="150114"/>
                </a:moveTo>
                <a:lnTo>
                  <a:pt x="378650" y="140970"/>
                </a:lnTo>
                <a:lnTo>
                  <a:pt x="377888" y="144018"/>
                </a:lnTo>
                <a:lnTo>
                  <a:pt x="401510" y="153162"/>
                </a:lnTo>
                <a:lnTo>
                  <a:pt x="403034" y="150114"/>
                </a:lnTo>
                <a:close/>
              </a:path>
              <a:path w="856615" h="326389">
                <a:moveTo>
                  <a:pt x="435038" y="163068"/>
                </a:moveTo>
                <a:lnTo>
                  <a:pt x="411416" y="153924"/>
                </a:lnTo>
                <a:lnTo>
                  <a:pt x="410654" y="156972"/>
                </a:lnTo>
                <a:lnTo>
                  <a:pt x="434276" y="165354"/>
                </a:lnTo>
                <a:lnTo>
                  <a:pt x="435038" y="163068"/>
                </a:lnTo>
                <a:close/>
              </a:path>
              <a:path w="856615" h="326389">
                <a:moveTo>
                  <a:pt x="467804" y="175260"/>
                </a:moveTo>
                <a:lnTo>
                  <a:pt x="444182" y="166116"/>
                </a:lnTo>
                <a:lnTo>
                  <a:pt x="443420" y="169164"/>
                </a:lnTo>
                <a:lnTo>
                  <a:pt x="467042" y="178308"/>
                </a:lnTo>
                <a:lnTo>
                  <a:pt x="467804" y="175260"/>
                </a:lnTo>
                <a:close/>
              </a:path>
              <a:path w="856615" h="326389">
                <a:moveTo>
                  <a:pt x="500570" y="187452"/>
                </a:moveTo>
                <a:lnTo>
                  <a:pt x="476948" y="178308"/>
                </a:lnTo>
                <a:lnTo>
                  <a:pt x="475424" y="181356"/>
                </a:lnTo>
                <a:lnTo>
                  <a:pt x="499808" y="190500"/>
                </a:lnTo>
                <a:lnTo>
                  <a:pt x="500570" y="187452"/>
                </a:lnTo>
                <a:close/>
              </a:path>
              <a:path w="856615" h="326389">
                <a:moveTo>
                  <a:pt x="533336" y="200406"/>
                </a:moveTo>
                <a:lnTo>
                  <a:pt x="509714" y="191262"/>
                </a:lnTo>
                <a:lnTo>
                  <a:pt x="508190" y="194310"/>
                </a:lnTo>
                <a:lnTo>
                  <a:pt x="531812" y="203454"/>
                </a:lnTo>
                <a:lnTo>
                  <a:pt x="533336" y="200406"/>
                </a:lnTo>
                <a:close/>
              </a:path>
              <a:path w="856615" h="326389">
                <a:moveTo>
                  <a:pt x="566102" y="212598"/>
                </a:moveTo>
                <a:lnTo>
                  <a:pt x="542480" y="203454"/>
                </a:lnTo>
                <a:lnTo>
                  <a:pt x="540956" y="206502"/>
                </a:lnTo>
                <a:lnTo>
                  <a:pt x="564578" y="215646"/>
                </a:lnTo>
                <a:lnTo>
                  <a:pt x="566102" y="212598"/>
                </a:lnTo>
                <a:close/>
              </a:path>
              <a:path w="856615" h="326389">
                <a:moveTo>
                  <a:pt x="598106" y="224790"/>
                </a:moveTo>
                <a:lnTo>
                  <a:pt x="574484" y="216408"/>
                </a:lnTo>
                <a:lnTo>
                  <a:pt x="573722" y="218694"/>
                </a:lnTo>
                <a:lnTo>
                  <a:pt x="597344" y="227838"/>
                </a:lnTo>
                <a:lnTo>
                  <a:pt x="598106" y="224790"/>
                </a:lnTo>
                <a:close/>
              </a:path>
              <a:path w="856615" h="326389">
                <a:moveTo>
                  <a:pt x="630872" y="237744"/>
                </a:moveTo>
                <a:lnTo>
                  <a:pt x="607250" y="228600"/>
                </a:lnTo>
                <a:lnTo>
                  <a:pt x="606488" y="231648"/>
                </a:lnTo>
                <a:lnTo>
                  <a:pt x="630110" y="240792"/>
                </a:lnTo>
                <a:lnTo>
                  <a:pt x="630872" y="237744"/>
                </a:lnTo>
                <a:close/>
              </a:path>
              <a:path w="856615" h="326389">
                <a:moveTo>
                  <a:pt x="663638" y="249936"/>
                </a:moveTo>
                <a:lnTo>
                  <a:pt x="640016" y="240792"/>
                </a:lnTo>
                <a:lnTo>
                  <a:pt x="638492" y="243840"/>
                </a:lnTo>
                <a:lnTo>
                  <a:pt x="662876" y="252984"/>
                </a:lnTo>
                <a:lnTo>
                  <a:pt x="663638" y="249936"/>
                </a:lnTo>
                <a:close/>
              </a:path>
              <a:path w="856615" h="326389">
                <a:moveTo>
                  <a:pt x="696404" y="262890"/>
                </a:moveTo>
                <a:lnTo>
                  <a:pt x="672782" y="253746"/>
                </a:lnTo>
                <a:lnTo>
                  <a:pt x="671258" y="256794"/>
                </a:lnTo>
                <a:lnTo>
                  <a:pt x="694880" y="265176"/>
                </a:lnTo>
                <a:lnTo>
                  <a:pt x="696404" y="262890"/>
                </a:lnTo>
                <a:close/>
              </a:path>
              <a:path w="856615" h="326389">
                <a:moveTo>
                  <a:pt x="729170" y="275082"/>
                </a:moveTo>
                <a:lnTo>
                  <a:pt x="705548" y="265938"/>
                </a:lnTo>
                <a:lnTo>
                  <a:pt x="704024" y="268986"/>
                </a:lnTo>
                <a:lnTo>
                  <a:pt x="727646" y="278130"/>
                </a:lnTo>
                <a:lnTo>
                  <a:pt x="729170" y="275082"/>
                </a:lnTo>
                <a:close/>
              </a:path>
              <a:path w="856615" h="326389">
                <a:moveTo>
                  <a:pt x="761936" y="287274"/>
                </a:moveTo>
                <a:lnTo>
                  <a:pt x="737552" y="278130"/>
                </a:lnTo>
                <a:lnTo>
                  <a:pt x="736790" y="281178"/>
                </a:lnTo>
                <a:lnTo>
                  <a:pt x="760412" y="290322"/>
                </a:lnTo>
                <a:lnTo>
                  <a:pt x="761936" y="287274"/>
                </a:lnTo>
                <a:close/>
              </a:path>
              <a:path w="856615" h="326389">
                <a:moveTo>
                  <a:pt x="793940" y="300228"/>
                </a:moveTo>
                <a:lnTo>
                  <a:pt x="770318" y="291084"/>
                </a:lnTo>
                <a:lnTo>
                  <a:pt x="769556" y="294132"/>
                </a:lnTo>
                <a:lnTo>
                  <a:pt x="793178" y="303276"/>
                </a:lnTo>
                <a:lnTo>
                  <a:pt x="793940" y="300228"/>
                </a:lnTo>
                <a:close/>
              </a:path>
              <a:path w="856615" h="326389">
                <a:moveTo>
                  <a:pt x="826706" y="312420"/>
                </a:moveTo>
                <a:lnTo>
                  <a:pt x="803084" y="303276"/>
                </a:lnTo>
                <a:lnTo>
                  <a:pt x="802322" y="306324"/>
                </a:lnTo>
                <a:lnTo>
                  <a:pt x="825944" y="315468"/>
                </a:lnTo>
                <a:lnTo>
                  <a:pt x="826706" y="312420"/>
                </a:lnTo>
                <a:close/>
              </a:path>
              <a:path w="856615" h="326389">
                <a:moveTo>
                  <a:pt x="856424" y="326136"/>
                </a:moveTo>
                <a:lnTo>
                  <a:pt x="856424" y="322326"/>
                </a:lnTo>
                <a:lnTo>
                  <a:pt x="853376" y="322326"/>
                </a:lnTo>
                <a:lnTo>
                  <a:pt x="853376" y="323088"/>
                </a:lnTo>
                <a:lnTo>
                  <a:pt x="835850" y="316230"/>
                </a:lnTo>
                <a:lnTo>
                  <a:pt x="834326" y="318516"/>
                </a:lnTo>
                <a:lnTo>
                  <a:pt x="852614" y="325374"/>
                </a:lnTo>
                <a:lnTo>
                  <a:pt x="853376" y="326136"/>
                </a:lnTo>
                <a:lnTo>
                  <a:pt x="856424" y="3261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">
            <a:extLst>
              <a:ext uri="{FF2B5EF4-FFF2-40B4-BE49-F238E27FC236}">
                <a16:creationId xmlns:a16="http://schemas.microsoft.com/office/drawing/2014/main" id="{D7F930E0-37C0-43D0-9F44-94BE3BB67A7A}"/>
              </a:ext>
            </a:extLst>
          </p:cNvPr>
          <p:cNvSpPr/>
          <p:nvPr/>
        </p:nvSpPr>
        <p:spPr>
          <a:xfrm>
            <a:off x="4924925" y="1851250"/>
            <a:ext cx="3175" cy="535305"/>
          </a:xfrm>
          <a:custGeom>
            <a:avLst/>
            <a:gdLst/>
            <a:ahLst/>
            <a:cxnLst/>
            <a:rect l="l" t="t" r="r" b="b"/>
            <a:pathLst>
              <a:path w="3175" h="535305">
                <a:moveTo>
                  <a:pt x="3048" y="534923"/>
                </a:moveTo>
                <a:lnTo>
                  <a:pt x="3048" y="511301"/>
                </a:lnTo>
                <a:lnTo>
                  <a:pt x="0" y="511301"/>
                </a:lnTo>
                <a:lnTo>
                  <a:pt x="0" y="534923"/>
                </a:lnTo>
                <a:lnTo>
                  <a:pt x="3048" y="534923"/>
                </a:lnTo>
                <a:close/>
              </a:path>
              <a:path w="3175" h="535305">
                <a:moveTo>
                  <a:pt x="3048" y="502157"/>
                </a:moveTo>
                <a:lnTo>
                  <a:pt x="3048" y="476249"/>
                </a:lnTo>
                <a:lnTo>
                  <a:pt x="0" y="476249"/>
                </a:lnTo>
                <a:lnTo>
                  <a:pt x="0" y="502157"/>
                </a:lnTo>
                <a:lnTo>
                  <a:pt x="3048" y="502157"/>
                </a:lnTo>
                <a:close/>
              </a:path>
              <a:path w="3175" h="535305">
                <a:moveTo>
                  <a:pt x="3048" y="467105"/>
                </a:moveTo>
                <a:lnTo>
                  <a:pt x="3048" y="441959"/>
                </a:lnTo>
                <a:lnTo>
                  <a:pt x="0" y="441959"/>
                </a:lnTo>
                <a:lnTo>
                  <a:pt x="0" y="467105"/>
                </a:lnTo>
                <a:lnTo>
                  <a:pt x="3048" y="467105"/>
                </a:lnTo>
                <a:close/>
              </a:path>
              <a:path w="3175" h="535305">
                <a:moveTo>
                  <a:pt x="3048" y="432053"/>
                </a:moveTo>
                <a:lnTo>
                  <a:pt x="3048" y="406907"/>
                </a:lnTo>
                <a:lnTo>
                  <a:pt x="0" y="406907"/>
                </a:lnTo>
                <a:lnTo>
                  <a:pt x="0" y="432053"/>
                </a:lnTo>
                <a:lnTo>
                  <a:pt x="3048" y="432053"/>
                </a:lnTo>
                <a:close/>
              </a:path>
              <a:path w="3175" h="535305">
                <a:moveTo>
                  <a:pt x="3048" y="397001"/>
                </a:moveTo>
                <a:lnTo>
                  <a:pt x="3048" y="371855"/>
                </a:lnTo>
                <a:lnTo>
                  <a:pt x="0" y="371855"/>
                </a:lnTo>
                <a:lnTo>
                  <a:pt x="0" y="397001"/>
                </a:lnTo>
                <a:lnTo>
                  <a:pt x="3048" y="397001"/>
                </a:lnTo>
                <a:close/>
              </a:path>
              <a:path w="3175" h="535305">
                <a:moveTo>
                  <a:pt x="3048" y="361949"/>
                </a:moveTo>
                <a:lnTo>
                  <a:pt x="3048" y="336803"/>
                </a:lnTo>
                <a:lnTo>
                  <a:pt x="0" y="336803"/>
                </a:lnTo>
                <a:lnTo>
                  <a:pt x="0" y="361949"/>
                </a:lnTo>
                <a:lnTo>
                  <a:pt x="3048" y="361949"/>
                </a:lnTo>
                <a:close/>
              </a:path>
              <a:path w="3175" h="535305">
                <a:moveTo>
                  <a:pt x="3048" y="327659"/>
                </a:moveTo>
                <a:lnTo>
                  <a:pt x="3048" y="301751"/>
                </a:lnTo>
                <a:lnTo>
                  <a:pt x="0" y="301751"/>
                </a:lnTo>
                <a:lnTo>
                  <a:pt x="0" y="327659"/>
                </a:lnTo>
                <a:lnTo>
                  <a:pt x="3048" y="327659"/>
                </a:lnTo>
                <a:close/>
              </a:path>
              <a:path w="3175" h="535305">
                <a:moveTo>
                  <a:pt x="3048" y="292607"/>
                </a:moveTo>
                <a:lnTo>
                  <a:pt x="3048" y="266699"/>
                </a:lnTo>
                <a:lnTo>
                  <a:pt x="0" y="266699"/>
                </a:lnTo>
                <a:lnTo>
                  <a:pt x="0" y="292607"/>
                </a:lnTo>
                <a:lnTo>
                  <a:pt x="3048" y="292607"/>
                </a:lnTo>
                <a:close/>
              </a:path>
              <a:path w="3175" h="535305">
                <a:moveTo>
                  <a:pt x="3048" y="257555"/>
                </a:moveTo>
                <a:lnTo>
                  <a:pt x="3048" y="232409"/>
                </a:lnTo>
                <a:lnTo>
                  <a:pt x="0" y="232409"/>
                </a:lnTo>
                <a:lnTo>
                  <a:pt x="0" y="257555"/>
                </a:lnTo>
                <a:lnTo>
                  <a:pt x="3048" y="257555"/>
                </a:lnTo>
                <a:close/>
              </a:path>
              <a:path w="3175" h="535305">
                <a:moveTo>
                  <a:pt x="3048" y="222503"/>
                </a:moveTo>
                <a:lnTo>
                  <a:pt x="3048" y="197357"/>
                </a:lnTo>
                <a:lnTo>
                  <a:pt x="0" y="197357"/>
                </a:lnTo>
                <a:lnTo>
                  <a:pt x="0" y="222503"/>
                </a:lnTo>
                <a:lnTo>
                  <a:pt x="3048" y="222503"/>
                </a:lnTo>
                <a:close/>
              </a:path>
              <a:path w="3175" h="535305">
                <a:moveTo>
                  <a:pt x="3048" y="187451"/>
                </a:moveTo>
                <a:lnTo>
                  <a:pt x="3048" y="162305"/>
                </a:lnTo>
                <a:lnTo>
                  <a:pt x="0" y="162305"/>
                </a:lnTo>
                <a:lnTo>
                  <a:pt x="0" y="187451"/>
                </a:lnTo>
                <a:lnTo>
                  <a:pt x="3048" y="187451"/>
                </a:lnTo>
                <a:close/>
              </a:path>
              <a:path w="3175" h="535305">
                <a:moveTo>
                  <a:pt x="3048" y="152399"/>
                </a:moveTo>
                <a:lnTo>
                  <a:pt x="3048" y="127253"/>
                </a:lnTo>
                <a:lnTo>
                  <a:pt x="0" y="127253"/>
                </a:lnTo>
                <a:lnTo>
                  <a:pt x="0" y="152399"/>
                </a:lnTo>
                <a:lnTo>
                  <a:pt x="3048" y="152399"/>
                </a:lnTo>
                <a:close/>
              </a:path>
              <a:path w="3175" h="535305">
                <a:moveTo>
                  <a:pt x="3048" y="118109"/>
                </a:moveTo>
                <a:lnTo>
                  <a:pt x="3048" y="92201"/>
                </a:lnTo>
                <a:lnTo>
                  <a:pt x="0" y="92201"/>
                </a:lnTo>
                <a:lnTo>
                  <a:pt x="0" y="118109"/>
                </a:lnTo>
                <a:lnTo>
                  <a:pt x="3048" y="118109"/>
                </a:lnTo>
                <a:close/>
              </a:path>
              <a:path w="3175" h="535305">
                <a:moveTo>
                  <a:pt x="3048" y="83057"/>
                </a:moveTo>
                <a:lnTo>
                  <a:pt x="3048" y="57149"/>
                </a:lnTo>
                <a:lnTo>
                  <a:pt x="0" y="57149"/>
                </a:lnTo>
                <a:lnTo>
                  <a:pt x="0" y="83057"/>
                </a:lnTo>
                <a:lnTo>
                  <a:pt x="3048" y="83057"/>
                </a:lnTo>
                <a:close/>
              </a:path>
              <a:path w="3175" h="535305">
                <a:moveTo>
                  <a:pt x="3048" y="48005"/>
                </a:moveTo>
                <a:lnTo>
                  <a:pt x="3048" y="22859"/>
                </a:lnTo>
                <a:lnTo>
                  <a:pt x="0" y="22859"/>
                </a:lnTo>
                <a:lnTo>
                  <a:pt x="0" y="48005"/>
                </a:lnTo>
                <a:lnTo>
                  <a:pt x="3048" y="48005"/>
                </a:lnTo>
                <a:close/>
              </a:path>
              <a:path w="3175" h="535305">
                <a:moveTo>
                  <a:pt x="3048" y="1523"/>
                </a:moveTo>
                <a:lnTo>
                  <a:pt x="3048" y="0"/>
                </a:lnTo>
                <a:lnTo>
                  <a:pt x="1524" y="0"/>
                </a:lnTo>
                <a:lnTo>
                  <a:pt x="0" y="1523"/>
                </a:lnTo>
                <a:lnTo>
                  <a:pt x="0" y="12953"/>
                </a:lnTo>
                <a:lnTo>
                  <a:pt x="1524" y="12953"/>
                </a:lnTo>
                <a:lnTo>
                  <a:pt x="1524" y="3809"/>
                </a:lnTo>
                <a:lnTo>
                  <a:pt x="3048" y="1523"/>
                </a:lnTo>
                <a:close/>
              </a:path>
              <a:path w="3175" h="535305">
                <a:moveTo>
                  <a:pt x="3048" y="3809"/>
                </a:moveTo>
                <a:lnTo>
                  <a:pt x="3048" y="1523"/>
                </a:lnTo>
                <a:lnTo>
                  <a:pt x="1524" y="3809"/>
                </a:lnTo>
                <a:lnTo>
                  <a:pt x="3048" y="3809"/>
                </a:lnTo>
                <a:close/>
              </a:path>
              <a:path w="3175" h="535305">
                <a:moveTo>
                  <a:pt x="3048" y="12953"/>
                </a:moveTo>
                <a:lnTo>
                  <a:pt x="3048" y="3809"/>
                </a:lnTo>
                <a:lnTo>
                  <a:pt x="1524" y="3809"/>
                </a:lnTo>
                <a:lnTo>
                  <a:pt x="1524" y="12953"/>
                </a:lnTo>
                <a:lnTo>
                  <a:pt x="3048" y="129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8">
            <a:extLst>
              <a:ext uri="{FF2B5EF4-FFF2-40B4-BE49-F238E27FC236}">
                <a16:creationId xmlns:a16="http://schemas.microsoft.com/office/drawing/2014/main" id="{AE71B1F6-EE26-4078-A666-E7F4ADB5830A}"/>
              </a:ext>
            </a:extLst>
          </p:cNvPr>
          <p:cNvSpPr/>
          <p:nvPr/>
        </p:nvSpPr>
        <p:spPr>
          <a:xfrm>
            <a:off x="5653397" y="2220057"/>
            <a:ext cx="131063" cy="166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9">
            <a:extLst>
              <a:ext uri="{FF2B5EF4-FFF2-40B4-BE49-F238E27FC236}">
                <a16:creationId xmlns:a16="http://schemas.microsoft.com/office/drawing/2014/main" id="{0AF39363-4EE0-4C3D-8822-C22D4714EB09}"/>
              </a:ext>
            </a:extLst>
          </p:cNvPr>
          <p:cNvSpPr/>
          <p:nvPr/>
        </p:nvSpPr>
        <p:spPr>
          <a:xfrm>
            <a:off x="5653397" y="1533495"/>
            <a:ext cx="29209" cy="829310"/>
          </a:xfrm>
          <a:custGeom>
            <a:avLst/>
            <a:gdLst/>
            <a:ahLst/>
            <a:cxnLst/>
            <a:rect l="l" t="t" r="r" b="b"/>
            <a:pathLst>
              <a:path w="29210" h="829310">
                <a:moveTo>
                  <a:pt x="28955" y="822959"/>
                </a:moveTo>
                <a:lnTo>
                  <a:pt x="28955" y="806957"/>
                </a:lnTo>
                <a:lnTo>
                  <a:pt x="22859" y="800099"/>
                </a:lnTo>
                <a:lnTo>
                  <a:pt x="6857" y="800099"/>
                </a:lnTo>
                <a:lnTo>
                  <a:pt x="0" y="806957"/>
                </a:lnTo>
                <a:lnTo>
                  <a:pt x="0" y="822959"/>
                </a:lnTo>
                <a:lnTo>
                  <a:pt x="6857" y="829055"/>
                </a:lnTo>
                <a:lnTo>
                  <a:pt x="22859" y="829055"/>
                </a:lnTo>
                <a:lnTo>
                  <a:pt x="28955" y="822959"/>
                </a:lnTo>
                <a:close/>
              </a:path>
              <a:path w="29210" h="829310">
                <a:moveTo>
                  <a:pt x="28955" y="765809"/>
                </a:moveTo>
                <a:lnTo>
                  <a:pt x="28955" y="749807"/>
                </a:lnTo>
                <a:lnTo>
                  <a:pt x="22859" y="742949"/>
                </a:lnTo>
                <a:lnTo>
                  <a:pt x="6857" y="742949"/>
                </a:lnTo>
                <a:lnTo>
                  <a:pt x="0" y="749807"/>
                </a:lnTo>
                <a:lnTo>
                  <a:pt x="0" y="765809"/>
                </a:lnTo>
                <a:lnTo>
                  <a:pt x="6857" y="771905"/>
                </a:lnTo>
                <a:lnTo>
                  <a:pt x="22859" y="771905"/>
                </a:lnTo>
                <a:lnTo>
                  <a:pt x="28955" y="765809"/>
                </a:lnTo>
                <a:close/>
              </a:path>
              <a:path w="29210" h="829310">
                <a:moveTo>
                  <a:pt x="28955" y="708659"/>
                </a:moveTo>
                <a:lnTo>
                  <a:pt x="28955" y="692657"/>
                </a:lnTo>
                <a:lnTo>
                  <a:pt x="22859" y="685799"/>
                </a:lnTo>
                <a:lnTo>
                  <a:pt x="6857" y="685799"/>
                </a:lnTo>
                <a:lnTo>
                  <a:pt x="0" y="692657"/>
                </a:lnTo>
                <a:lnTo>
                  <a:pt x="0" y="708659"/>
                </a:lnTo>
                <a:lnTo>
                  <a:pt x="6857" y="714755"/>
                </a:lnTo>
                <a:lnTo>
                  <a:pt x="22859" y="714755"/>
                </a:lnTo>
                <a:lnTo>
                  <a:pt x="28955" y="708659"/>
                </a:lnTo>
                <a:close/>
              </a:path>
              <a:path w="29210" h="829310">
                <a:moveTo>
                  <a:pt x="28955" y="651509"/>
                </a:moveTo>
                <a:lnTo>
                  <a:pt x="28955" y="635507"/>
                </a:lnTo>
                <a:lnTo>
                  <a:pt x="22859" y="628649"/>
                </a:lnTo>
                <a:lnTo>
                  <a:pt x="6857" y="628649"/>
                </a:lnTo>
                <a:lnTo>
                  <a:pt x="0" y="635507"/>
                </a:lnTo>
                <a:lnTo>
                  <a:pt x="0" y="651509"/>
                </a:lnTo>
                <a:lnTo>
                  <a:pt x="6857" y="657605"/>
                </a:lnTo>
                <a:lnTo>
                  <a:pt x="22859" y="657605"/>
                </a:lnTo>
                <a:lnTo>
                  <a:pt x="28955" y="651509"/>
                </a:lnTo>
                <a:close/>
              </a:path>
              <a:path w="29210" h="829310">
                <a:moveTo>
                  <a:pt x="28955" y="593597"/>
                </a:moveTo>
                <a:lnTo>
                  <a:pt x="28955" y="578357"/>
                </a:lnTo>
                <a:lnTo>
                  <a:pt x="22859" y="571499"/>
                </a:lnTo>
                <a:lnTo>
                  <a:pt x="6857" y="571499"/>
                </a:lnTo>
                <a:lnTo>
                  <a:pt x="0" y="578357"/>
                </a:lnTo>
                <a:lnTo>
                  <a:pt x="0" y="593597"/>
                </a:lnTo>
                <a:lnTo>
                  <a:pt x="6857" y="600455"/>
                </a:lnTo>
                <a:lnTo>
                  <a:pt x="22859" y="600455"/>
                </a:lnTo>
                <a:lnTo>
                  <a:pt x="28955" y="593597"/>
                </a:lnTo>
                <a:close/>
              </a:path>
              <a:path w="29210" h="829310">
                <a:moveTo>
                  <a:pt x="28955" y="536447"/>
                </a:moveTo>
                <a:lnTo>
                  <a:pt x="28955" y="521207"/>
                </a:lnTo>
                <a:lnTo>
                  <a:pt x="22859" y="514349"/>
                </a:lnTo>
                <a:lnTo>
                  <a:pt x="6857" y="514349"/>
                </a:lnTo>
                <a:lnTo>
                  <a:pt x="0" y="521207"/>
                </a:lnTo>
                <a:lnTo>
                  <a:pt x="0" y="536447"/>
                </a:lnTo>
                <a:lnTo>
                  <a:pt x="6857" y="543305"/>
                </a:lnTo>
                <a:lnTo>
                  <a:pt x="22859" y="543305"/>
                </a:lnTo>
                <a:lnTo>
                  <a:pt x="28955" y="536447"/>
                </a:lnTo>
                <a:close/>
              </a:path>
              <a:path w="29210" h="829310">
                <a:moveTo>
                  <a:pt x="28955" y="479297"/>
                </a:moveTo>
                <a:lnTo>
                  <a:pt x="28955" y="464057"/>
                </a:lnTo>
                <a:lnTo>
                  <a:pt x="22859" y="457199"/>
                </a:lnTo>
                <a:lnTo>
                  <a:pt x="6857" y="457199"/>
                </a:lnTo>
                <a:lnTo>
                  <a:pt x="0" y="464057"/>
                </a:lnTo>
                <a:lnTo>
                  <a:pt x="0" y="479297"/>
                </a:lnTo>
                <a:lnTo>
                  <a:pt x="6857" y="486155"/>
                </a:lnTo>
                <a:lnTo>
                  <a:pt x="22859" y="486155"/>
                </a:lnTo>
                <a:lnTo>
                  <a:pt x="28955" y="479297"/>
                </a:lnTo>
                <a:close/>
              </a:path>
              <a:path w="29210" h="829310">
                <a:moveTo>
                  <a:pt x="28955" y="422147"/>
                </a:moveTo>
                <a:lnTo>
                  <a:pt x="28955" y="406907"/>
                </a:lnTo>
                <a:lnTo>
                  <a:pt x="22859" y="400049"/>
                </a:lnTo>
                <a:lnTo>
                  <a:pt x="6857" y="400049"/>
                </a:lnTo>
                <a:lnTo>
                  <a:pt x="0" y="406907"/>
                </a:lnTo>
                <a:lnTo>
                  <a:pt x="0" y="422147"/>
                </a:lnTo>
                <a:lnTo>
                  <a:pt x="6857" y="429005"/>
                </a:lnTo>
                <a:lnTo>
                  <a:pt x="22859" y="429005"/>
                </a:lnTo>
                <a:lnTo>
                  <a:pt x="28955" y="422147"/>
                </a:lnTo>
                <a:close/>
              </a:path>
              <a:path w="29210" h="829310">
                <a:moveTo>
                  <a:pt x="28955" y="364997"/>
                </a:moveTo>
                <a:lnTo>
                  <a:pt x="28955" y="349757"/>
                </a:lnTo>
                <a:lnTo>
                  <a:pt x="22859" y="342899"/>
                </a:lnTo>
                <a:lnTo>
                  <a:pt x="6857" y="342899"/>
                </a:lnTo>
                <a:lnTo>
                  <a:pt x="0" y="349757"/>
                </a:lnTo>
                <a:lnTo>
                  <a:pt x="0" y="364997"/>
                </a:lnTo>
                <a:lnTo>
                  <a:pt x="6857" y="371855"/>
                </a:lnTo>
                <a:lnTo>
                  <a:pt x="22859" y="371855"/>
                </a:lnTo>
                <a:lnTo>
                  <a:pt x="28955" y="364997"/>
                </a:lnTo>
                <a:close/>
              </a:path>
              <a:path w="29210" h="829310">
                <a:moveTo>
                  <a:pt x="28955" y="307847"/>
                </a:moveTo>
                <a:lnTo>
                  <a:pt x="28955" y="292607"/>
                </a:lnTo>
                <a:lnTo>
                  <a:pt x="22859" y="285749"/>
                </a:lnTo>
                <a:lnTo>
                  <a:pt x="6857" y="285749"/>
                </a:lnTo>
                <a:lnTo>
                  <a:pt x="0" y="292607"/>
                </a:lnTo>
                <a:lnTo>
                  <a:pt x="0" y="307847"/>
                </a:lnTo>
                <a:lnTo>
                  <a:pt x="6857" y="314705"/>
                </a:lnTo>
                <a:lnTo>
                  <a:pt x="22859" y="314705"/>
                </a:lnTo>
                <a:lnTo>
                  <a:pt x="28955" y="307847"/>
                </a:lnTo>
                <a:close/>
              </a:path>
              <a:path w="29210" h="829310">
                <a:moveTo>
                  <a:pt x="28955" y="250697"/>
                </a:moveTo>
                <a:lnTo>
                  <a:pt x="28955" y="235457"/>
                </a:lnTo>
                <a:lnTo>
                  <a:pt x="22859" y="228599"/>
                </a:lnTo>
                <a:lnTo>
                  <a:pt x="6857" y="228599"/>
                </a:lnTo>
                <a:lnTo>
                  <a:pt x="0" y="235457"/>
                </a:lnTo>
                <a:lnTo>
                  <a:pt x="0" y="250697"/>
                </a:lnTo>
                <a:lnTo>
                  <a:pt x="6857" y="257555"/>
                </a:lnTo>
                <a:lnTo>
                  <a:pt x="22859" y="257555"/>
                </a:lnTo>
                <a:lnTo>
                  <a:pt x="28955" y="250697"/>
                </a:lnTo>
                <a:close/>
              </a:path>
              <a:path w="29210" h="829310">
                <a:moveTo>
                  <a:pt x="28955" y="193547"/>
                </a:moveTo>
                <a:lnTo>
                  <a:pt x="28955" y="177545"/>
                </a:lnTo>
                <a:lnTo>
                  <a:pt x="22859" y="171449"/>
                </a:lnTo>
                <a:lnTo>
                  <a:pt x="6857" y="171449"/>
                </a:lnTo>
                <a:lnTo>
                  <a:pt x="0" y="177545"/>
                </a:lnTo>
                <a:lnTo>
                  <a:pt x="0" y="193547"/>
                </a:lnTo>
                <a:lnTo>
                  <a:pt x="6857" y="200405"/>
                </a:lnTo>
                <a:lnTo>
                  <a:pt x="22859" y="200405"/>
                </a:lnTo>
                <a:lnTo>
                  <a:pt x="28955" y="193547"/>
                </a:lnTo>
                <a:close/>
              </a:path>
              <a:path w="29210" h="829310">
                <a:moveTo>
                  <a:pt x="28955" y="136397"/>
                </a:moveTo>
                <a:lnTo>
                  <a:pt x="28955" y="120395"/>
                </a:lnTo>
                <a:lnTo>
                  <a:pt x="22859" y="114299"/>
                </a:lnTo>
                <a:lnTo>
                  <a:pt x="6857" y="114299"/>
                </a:lnTo>
                <a:lnTo>
                  <a:pt x="0" y="120395"/>
                </a:lnTo>
                <a:lnTo>
                  <a:pt x="0" y="136397"/>
                </a:lnTo>
                <a:lnTo>
                  <a:pt x="6857" y="143255"/>
                </a:lnTo>
                <a:lnTo>
                  <a:pt x="22859" y="143255"/>
                </a:lnTo>
                <a:lnTo>
                  <a:pt x="28955" y="136397"/>
                </a:lnTo>
                <a:close/>
              </a:path>
              <a:path w="29210" h="829310">
                <a:moveTo>
                  <a:pt x="28955" y="79247"/>
                </a:moveTo>
                <a:lnTo>
                  <a:pt x="28955" y="63245"/>
                </a:lnTo>
                <a:lnTo>
                  <a:pt x="22859" y="57149"/>
                </a:lnTo>
                <a:lnTo>
                  <a:pt x="6857" y="57149"/>
                </a:lnTo>
                <a:lnTo>
                  <a:pt x="0" y="63245"/>
                </a:lnTo>
                <a:lnTo>
                  <a:pt x="0" y="79247"/>
                </a:lnTo>
                <a:lnTo>
                  <a:pt x="6857" y="86105"/>
                </a:lnTo>
                <a:lnTo>
                  <a:pt x="22859" y="86105"/>
                </a:lnTo>
                <a:lnTo>
                  <a:pt x="28955" y="79247"/>
                </a:lnTo>
                <a:close/>
              </a:path>
              <a:path w="29210" h="829310">
                <a:moveTo>
                  <a:pt x="28955" y="22097"/>
                </a:moveTo>
                <a:lnTo>
                  <a:pt x="28955" y="6095"/>
                </a:lnTo>
                <a:lnTo>
                  <a:pt x="22859" y="0"/>
                </a:lnTo>
                <a:lnTo>
                  <a:pt x="6857" y="0"/>
                </a:lnTo>
                <a:lnTo>
                  <a:pt x="0" y="6095"/>
                </a:lnTo>
                <a:lnTo>
                  <a:pt x="0" y="22097"/>
                </a:lnTo>
                <a:lnTo>
                  <a:pt x="6857" y="28955"/>
                </a:lnTo>
                <a:lnTo>
                  <a:pt x="22859" y="28955"/>
                </a:lnTo>
                <a:lnTo>
                  <a:pt x="28955" y="2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20">
            <a:extLst>
              <a:ext uri="{FF2B5EF4-FFF2-40B4-BE49-F238E27FC236}">
                <a16:creationId xmlns:a16="http://schemas.microsoft.com/office/drawing/2014/main" id="{8C9544E8-EDF2-4BA2-B03A-40EE47A5D1F6}"/>
              </a:ext>
            </a:extLst>
          </p:cNvPr>
          <p:cNvSpPr/>
          <p:nvPr/>
        </p:nvSpPr>
        <p:spPr>
          <a:xfrm>
            <a:off x="7728311" y="2258920"/>
            <a:ext cx="122681" cy="105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21">
            <a:extLst>
              <a:ext uri="{FF2B5EF4-FFF2-40B4-BE49-F238E27FC236}">
                <a16:creationId xmlns:a16="http://schemas.microsoft.com/office/drawing/2014/main" id="{770EE56F-4FB0-482B-9766-FDA6CF15DF6F}"/>
              </a:ext>
            </a:extLst>
          </p:cNvPr>
          <p:cNvSpPr/>
          <p:nvPr/>
        </p:nvSpPr>
        <p:spPr>
          <a:xfrm>
            <a:off x="7836527" y="1533495"/>
            <a:ext cx="29209" cy="829310"/>
          </a:xfrm>
          <a:custGeom>
            <a:avLst/>
            <a:gdLst/>
            <a:ahLst/>
            <a:cxnLst/>
            <a:rect l="l" t="t" r="r" b="b"/>
            <a:pathLst>
              <a:path w="29209" h="829310">
                <a:moveTo>
                  <a:pt x="28955" y="822959"/>
                </a:moveTo>
                <a:lnTo>
                  <a:pt x="28955" y="806957"/>
                </a:lnTo>
                <a:lnTo>
                  <a:pt x="22097" y="800099"/>
                </a:lnTo>
                <a:lnTo>
                  <a:pt x="6095" y="800099"/>
                </a:lnTo>
                <a:lnTo>
                  <a:pt x="0" y="806957"/>
                </a:lnTo>
                <a:lnTo>
                  <a:pt x="0" y="822959"/>
                </a:lnTo>
                <a:lnTo>
                  <a:pt x="6095" y="829055"/>
                </a:lnTo>
                <a:lnTo>
                  <a:pt x="22097" y="829055"/>
                </a:lnTo>
                <a:lnTo>
                  <a:pt x="28955" y="822959"/>
                </a:lnTo>
                <a:close/>
              </a:path>
              <a:path w="29209" h="829310">
                <a:moveTo>
                  <a:pt x="28955" y="765809"/>
                </a:moveTo>
                <a:lnTo>
                  <a:pt x="28955" y="749807"/>
                </a:lnTo>
                <a:lnTo>
                  <a:pt x="22097" y="742949"/>
                </a:lnTo>
                <a:lnTo>
                  <a:pt x="6095" y="742949"/>
                </a:lnTo>
                <a:lnTo>
                  <a:pt x="0" y="749807"/>
                </a:lnTo>
                <a:lnTo>
                  <a:pt x="0" y="765809"/>
                </a:lnTo>
                <a:lnTo>
                  <a:pt x="6095" y="771905"/>
                </a:lnTo>
                <a:lnTo>
                  <a:pt x="22097" y="771905"/>
                </a:lnTo>
                <a:lnTo>
                  <a:pt x="28955" y="765809"/>
                </a:lnTo>
                <a:close/>
              </a:path>
              <a:path w="29209" h="829310">
                <a:moveTo>
                  <a:pt x="28955" y="708659"/>
                </a:moveTo>
                <a:lnTo>
                  <a:pt x="28955" y="692657"/>
                </a:lnTo>
                <a:lnTo>
                  <a:pt x="22097" y="685799"/>
                </a:lnTo>
                <a:lnTo>
                  <a:pt x="6095" y="685799"/>
                </a:lnTo>
                <a:lnTo>
                  <a:pt x="0" y="692657"/>
                </a:lnTo>
                <a:lnTo>
                  <a:pt x="0" y="708659"/>
                </a:lnTo>
                <a:lnTo>
                  <a:pt x="6095" y="714755"/>
                </a:lnTo>
                <a:lnTo>
                  <a:pt x="22097" y="714755"/>
                </a:lnTo>
                <a:lnTo>
                  <a:pt x="28955" y="708659"/>
                </a:lnTo>
                <a:close/>
              </a:path>
              <a:path w="29209" h="829310">
                <a:moveTo>
                  <a:pt x="28955" y="651509"/>
                </a:moveTo>
                <a:lnTo>
                  <a:pt x="28955" y="635507"/>
                </a:lnTo>
                <a:lnTo>
                  <a:pt x="22097" y="628649"/>
                </a:lnTo>
                <a:lnTo>
                  <a:pt x="6095" y="628649"/>
                </a:lnTo>
                <a:lnTo>
                  <a:pt x="0" y="635507"/>
                </a:lnTo>
                <a:lnTo>
                  <a:pt x="0" y="651509"/>
                </a:lnTo>
                <a:lnTo>
                  <a:pt x="6095" y="657605"/>
                </a:lnTo>
                <a:lnTo>
                  <a:pt x="22097" y="657605"/>
                </a:lnTo>
                <a:lnTo>
                  <a:pt x="28955" y="651509"/>
                </a:lnTo>
                <a:close/>
              </a:path>
              <a:path w="29209" h="829310">
                <a:moveTo>
                  <a:pt x="28955" y="593597"/>
                </a:moveTo>
                <a:lnTo>
                  <a:pt x="28955" y="578357"/>
                </a:lnTo>
                <a:lnTo>
                  <a:pt x="22097" y="571499"/>
                </a:lnTo>
                <a:lnTo>
                  <a:pt x="6095" y="571499"/>
                </a:lnTo>
                <a:lnTo>
                  <a:pt x="0" y="578357"/>
                </a:lnTo>
                <a:lnTo>
                  <a:pt x="0" y="593597"/>
                </a:lnTo>
                <a:lnTo>
                  <a:pt x="6095" y="600455"/>
                </a:lnTo>
                <a:lnTo>
                  <a:pt x="22097" y="600455"/>
                </a:lnTo>
                <a:lnTo>
                  <a:pt x="28955" y="593597"/>
                </a:lnTo>
                <a:close/>
              </a:path>
              <a:path w="29209" h="829310">
                <a:moveTo>
                  <a:pt x="28955" y="536447"/>
                </a:moveTo>
                <a:lnTo>
                  <a:pt x="28955" y="521207"/>
                </a:lnTo>
                <a:lnTo>
                  <a:pt x="22097" y="514349"/>
                </a:lnTo>
                <a:lnTo>
                  <a:pt x="6095" y="514349"/>
                </a:lnTo>
                <a:lnTo>
                  <a:pt x="0" y="521207"/>
                </a:lnTo>
                <a:lnTo>
                  <a:pt x="0" y="536447"/>
                </a:lnTo>
                <a:lnTo>
                  <a:pt x="6095" y="543305"/>
                </a:lnTo>
                <a:lnTo>
                  <a:pt x="22097" y="543305"/>
                </a:lnTo>
                <a:lnTo>
                  <a:pt x="28955" y="536447"/>
                </a:lnTo>
                <a:close/>
              </a:path>
              <a:path w="29209" h="829310">
                <a:moveTo>
                  <a:pt x="28955" y="479297"/>
                </a:moveTo>
                <a:lnTo>
                  <a:pt x="28955" y="464057"/>
                </a:lnTo>
                <a:lnTo>
                  <a:pt x="22097" y="457199"/>
                </a:lnTo>
                <a:lnTo>
                  <a:pt x="6095" y="457199"/>
                </a:lnTo>
                <a:lnTo>
                  <a:pt x="0" y="464057"/>
                </a:lnTo>
                <a:lnTo>
                  <a:pt x="0" y="479297"/>
                </a:lnTo>
                <a:lnTo>
                  <a:pt x="6095" y="486155"/>
                </a:lnTo>
                <a:lnTo>
                  <a:pt x="22097" y="486155"/>
                </a:lnTo>
                <a:lnTo>
                  <a:pt x="28955" y="479297"/>
                </a:lnTo>
                <a:close/>
              </a:path>
              <a:path w="29209" h="829310">
                <a:moveTo>
                  <a:pt x="28955" y="422147"/>
                </a:moveTo>
                <a:lnTo>
                  <a:pt x="28955" y="406907"/>
                </a:lnTo>
                <a:lnTo>
                  <a:pt x="22097" y="400049"/>
                </a:lnTo>
                <a:lnTo>
                  <a:pt x="6095" y="400049"/>
                </a:lnTo>
                <a:lnTo>
                  <a:pt x="0" y="406907"/>
                </a:lnTo>
                <a:lnTo>
                  <a:pt x="0" y="422147"/>
                </a:lnTo>
                <a:lnTo>
                  <a:pt x="6095" y="429005"/>
                </a:lnTo>
                <a:lnTo>
                  <a:pt x="22097" y="429005"/>
                </a:lnTo>
                <a:lnTo>
                  <a:pt x="28955" y="422147"/>
                </a:lnTo>
                <a:close/>
              </a:path>
              <a:path w="29209" h="829310">
                <a:moveTo>
                  <a:pt x="28955" y="364997"/>
                </a:moveTo>
                <a:lnTo>
                  <a:pt x="28955" y="349757"/>
                </a:lnTo>
                <a:lnTo>
                  <a:pt x="22097" y="342899"/>
                </a:lnTo>
                <a:lnTo>
                  <a:pt x="6095" y="342899"/>
                </a:lnTo>
                <a:lnTo>
                  <a:pt x="0" y="349757"/>
                </a:lnTo>
                <a:lnTo>
                  <a:pt x="0" y="364997"/>
                </a:lnTo>
                <a:lnTo>
                  <a:pt x="6095" y="371855"/>
                </a:lnTo>
                <a:lnTo>
                  <a:pt x="22097" y="371855"/>
                </a:lnTo>
                <a:lnTo>
                  <a:pt x="28955" y="364997"/>
                </a:lnTo>
                <a:close/>
              </a:path>
              <a:path w="29209" h="829310">
                <a:moveTo>
                  <a:pt x="28955" y="307847"/>
                </a:moveTo>
                <a:lnTo>
                  <a:pt x="28955" y="292607"/>
                </a:lnTo>
                <a:lnTo>
                  <a:pt x="22097" y="285749"/>
                </a:lnTo>
                <a:lnTo>
                  <a:pt x="6095" y="285749"/>
                </a:lnTo>
                <a:lnTo>
                  <a:pt x="0" y="292607"/>
                </a:lnTo>
                <a:lnTo>
                  <a:pt x="0" y="307847"/>
                </a:lnTo>
                <a:lnTo>
                  <a:pt x="6095" y="314705"/>
                </a:lnTo>
                <a:lnTo>
                  <a:pt x="22097" y="314705"/>
                </a:lnTo>
                <a:lnTo>
                  <a:pt x="28955" y="307847"/>
                </a:lnTo>
                <a:close/>
              </a:path>
              <a:path w="29209" h="829310">
                <a:moveTo>
                  <a:pt x="28955" y="250697"/>
                </a:moveTo>
                <a:lnTo>
                  <a:pt x="28955" y="235457"/>
                </a:lnTo>
                <a:lnTo>
                  <a:pt x="22097" y="228599"/>
                </a:lnTo>
                <a:lnTo>
                  <a:pt x="6095" y="228599"/>
                </a:lnTo>
                <a:lnTo>
                  <a:pt x="0" y="235457"/>
                </a:lnTo>
                <a:lnTo>
                  <a:pt x="0" y="250697"/>
                </a:lnTo>
                <a:lnTo>
                  <a:pt x="6095" y="257555"/>
                </a:lnTo>
                <a:lnTo>
                  <a:pt x="22097" y="257555"/>
                </a:lnTo>
                <a:lnTo>
                  <a:pt x="28955" y="250697"/>
                </a:lnTo>
                <a:close/>
              </a:path>
              <a:path w="29209" h="829310">
                <a:moveTo>
                  <a:pt x="28955" y="193547"/>
                </a:moveTo>
                <a:lnTo>
                  <a:pt x="28955" y="177545"/>
                </a:lnTo>
                <a:lnTo>
                  <a:pt x="22097" y="171449"/>
                </a:lnTo>
                <a:lnTo>
                  <a:pt x="6095" y="171449"/>
                </a:lnTo>
                <a:lnTo>
                  <a:pt x="0" y="177545"/>
                </a:lnTo>
                <a:lnTo>
                  <a:pt x="0" y="193547"/>
                </a:lnTo>
                <a:lnTo>
                  <a:pt x="6095" y="200405"/>
                </a:lnTo>
                <a:lnTo>
                  <a:pt x="22097" y="200405"/>
                </a:lnTo>
                <a:lnTo>
                  <a:pt x="28955" y="193547"/>
                </a:lnTo>
                <a:close/>
              </a:path>
              <a:path w="29209" h="829310">
                <a:moveTo>
                  <a:pt x="28955" y="136397"/>
                </a:moveTo>
                <a:lnTo>
                  <a:pt x="28955" y="120395"/>
                </a:lnTo>
                <a:lnTo>
                  <a:pt x="22097" y="114299"/>
                </a:lnTo>
                <a:lnTo>
                  <a:pt x="6095" y="114299"/>
                </a:lnTo>
                <a:lnTo>
                  <a:pt x="0" y="120395"/>
                </a:lnTo>
                <a:lnTo>
                  <a:pt x="0" y="136397"/>
                </a:lnTo>
                <a:lnTo>
                  <a:pt x="6095" y="143255"/>
                </a:lnTo>
                <a:lnTo>
                  <a:pt x="22097" y="143255"/>
                </a:lnTo>
                <a:lnTo>
                  <a:pt x="28955" y="136397"/>
                </a:lnTo>
                <a:close/>
              </a:path>
              <a:path w="29209" h="829310">
                <a:moveTo>
                  <a:pt x="28955" y="79247"/>
                </a:moveTo>
                <a:lnTo>
                  <a:pt x="28955" y="63245"/>
                </a:lnTo>
                <a:lnTo>
                  <a:pt x="22097" y="57149"/>
                </a:lnTo>
                <a:lnTo>
                  <a:pt x="6095" y="57149"/>
                </a:lnTo>
                <a:lnTo>
                  <a:pt x="0" y="63245"/>
                </a:lnTo>
                <a:lnTo>
                  <a:pt x="0" y="79247"/>
                </a:lnTo>
                <a:lnTo>
                  <a:pt x="6095" y="86105"/>
                </a:lnTo>
                <a:lnTo>
                  <a:pt x="22097" y="86105"/>
                </a:lnTo>
                <a:lnTo>
                  <a:pt x="28955" y="79247"/>
                </a:lnTo>
                <a:close/>
              </a:path>
              <a:path w="29209" h="829310">
                <a:moveTo>
                  <a:pt x="28955" y="22097"/>
                </a:moveTo>
                <a:lnTo>
                  <a:pt x="28955" y="6095"/>
                </a:lnTo>
                <a:lnTo>
                  <a:pt x="22097" y="0"/>
                </a:lnTo>
                <a:lnTo>
                  <a:pt x="6095" y="0"/>
                </a:lnTo>
                <a:lnTo>
                  <a:pt x="0" y="6095"/>
                </a:lnTo>
                <a:lnTo>
                  <a:pt x="0" y="22097"/>
                </a:lnTo>
                <a:lnTo>
                  <a:pt x="6095" y="28955"/>
                </a:lnTo>
                <a:lnTo>
                  <a:pt x="22097" y="28955"/>
                </a:lnTo>
                <a:lnTo>
                  <a:pt x="28955" y="2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22">
            <a:extLst>
              <a:ext uri="{FF2B5EF4-FFF2-40B4-BE49-F238E27FC236}">
                <a16:creationId xmlns:a16="http://schemas.microsoft.com/office/drawing/2014/main" id="{9B3BB791-F2CE-42C1-9FC0-2EF5B121638B}"/>
              </a:ext>
            </a:extLst>
          </p:cNvPr>
          <p:cNvSpPr/>
          <p:nvPr/>
        </p:nvSpPr>
        <p:spPr>
          <a:xfrm>
            <a:off x="2567297" y="2316832"/>
            <a:ext cx="1981200" cy="68580"/>
          </a:xfrm>
          <a:custGeom>
            <a:avLst/>
            <a:gdLst/>
            <a:ahLst/>
            <a:cxnLst/>
            <a:rect l="l" t="t" r="r" b="b"/>
            <a:pathLst>
              <a:path w="1981200" h="68580">
                <a:moveTo>
                  <a:pt x="0" y="68579"/>
                </a:moveTo>
                <a:lnTo>
                  <a:pt x="1981199" y="68579"/>
                </a:lnTo>
                <a:lnTo>
                  <a:pt x="1981199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23">
            <a:extLst>
              <a:ext uri="{FF2B5EF4-FFF2-40B4-BE49-F238E27FC236}">
                <a16:creationId xmlns:a16="http://schemas.microsoft.com/office/drawing/2014/main" id="{FB161E2C-E2C2-49B5-9958-42A969751241}"/>
              </a:ext>
            </a:extLst>
          </p:cNvPr>
          <p:cNvSpPr/>
          <p:nvPr/>
        </p:nvSpPr>
        <p:spPr>
          <a:xfrm>
            <a:off x="2562725" y="2312260"/>
            <a:ext cx="1991360" cy="74295"/>
          </a:xfrm>
          <a:custGeom>
            <a:avLst/>
            <a:gdLst/>
            <a:ahLst/>
            <a:cxnLst/>
            <a:rect l="l" t="t" r="r" b="b"/>
            <a:pathLst>
              <a:path w="1991360" h="74294">
                <a:moveTo>
                  <a:pt x="1991106" y="73913"/>
                </a:moveTo>
                <a:lnTo>
                  <a:pt x="1991106" y="0"/>
                </a:lnTo>
                <a:lnTo>
                  <a:pt x="0" y="0"/>
                </a:lnTo>
                <a:lnTo>
                  <a:pt x="0" y="73914"/>
                </a:lnTo>
                <a:lnTo>
                  <a:pt x="4571" y="73914"/>
                </a:lnTo>
                <a:lnTo>
                  <a:pt x="4571" y="9144"/>
                </a:lnTo>
                <a:lnTo>
                  <a:pt x="9906" y="4572"/>
                </a:lnTo>
                <a:lnTo>
                  <a:pt x="9906" y="9144"/>
                </a:lnTo>
                <a:lnTo>
                  <a:pt x="1981200" y="9143"/>
                </a:lnTo>
                <a:lnTo>
                  <a:pt x="1981200" y="4572"/>
                </a:lnTo>
                <a:lnTo>
                  <a:pt x="1985772" y="9143"/>
                </a:lnTo>
                <a:lnTo>
                  <a:pt x="1985772" y="73913"/>
                </a:lnTo>
                <a:lnTo>
                  <a:pt x="1991106" y="73913"/>
                </a:lnTo>
                <a:close/>
              </a:path>
              <a:path w="1991360" h="74294">
                <a:moveTo>
                  <a:pt x="9906" y="9144"/>
                </a:moveTo>
                <a:lnTo>
                  <a:pt x="9906" y="4572"/>
                </a:lnTo>
                <a:lnTo>
                  <a:pt x="4571" y="9144"/>
                </a:lnTo>
                <a:lnTo>
                  <a:pt x="9906" y="9144"/>
                </a:lnTo>
                <a:close/>
              </a:path>
              <a:path w="1991360" h="74294">
                <a:moveTo>
                  <a:pt x="9906" y="73914"/>
                </a:moveTo>
                <a:lnTo>
                  <a:pt x="9906" y="9144"/>
                </a:lnTo>
                <a:lnTo>
                  <a:pt x="4571" y="9144"/>
                </a:lnTo>
                <a:lnTo>
                  <a:pt x="4571" y="73914"/>
                </a:lnTo>
                <a:lnTo>
                  <a:pt x="9906" y="73914"/>
                </a:lnTo>
                <a:close/>
              </a:path>
              <a:path w="1991360" h="74294">
                <a:moveTo>
                  <a:pt x="1985772" y="9143"/>
                </a:moveTo>
                <a:lnTo>
                  <a:pt x="1981200" y="4572"/>
                </a:lnTo>
                <a:lnTo>
                  <a:pt x="1981200" y="9143"/>
                </a:lnTo>
                <a:lnTo>
                  <a:pt x="1985772" y="9143"/>
                </a:lnTo>
                <a:close/>
              </a:path>
              <a:path w="1991360" h="74294">
                <a:moveTo>
                  <a:pt x="1985772" y="73913"/>
                </a:moveTo>
                <a:lnTo>
                  <a:pt x="1985772" y="9143"/>
                </a:lnTo>
                <a:lnTo>
                  <a:pt x="1981200" y="9143"/>
                </a:lnTo>
                <a:lnTo>
                  <a:pt x="1981200" y="73913"/>
                </a:lnTo>
                <a:lnTo>
                  <a:pt x="1985772" y="739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24">
            <a:extLst>
              <a:ext uri="{FF2B5EF4-FFF2-40B4-BE49-F238E27FC236}">
                <a16:creationId xmlns:a16="http://schemas.microsoft.com/office/drawing/2014/main" id="{064D316C-9802-477F-999B-C35E2F7C4A80}"/>
              </a:ext>
            </a:extLst>
          </p:cNvPr>
          <p:cNvSpPr txBox="1"/>
          <p:nvPr/>
        </p:nvSpPr>
        <p:spPr>
          <a:xfrm>
            <a:off x="6303624" y="3053178"/>
            <a:ext cx="691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33659A"/>
                </a:solidFill>
                <a:latin typeface="Comic Sans MS"/>
                <a:cs typeface="Comic Sans MS"/>
              </a:rPr>
              <a:t>Ramal</a:t>
            </a:r>
            <a:r>
              <a:rPr sz="1200" b="1" spc="-95" dirty="0">
                <a:solidFill>
                  <a:srgbClr val="33659A"/>
                </a:solidFill>
                <a:latin typeface="Comic Sans MS"/>
                <a:cs typeface="Comic Sans MS"/>
              </a:rPr>
              <a:t> </a:t>
            </a:r>
            <a:r>
              <a:rPr sz="1200" b="1" spc="-5" dirty="0">
                <a:solidFill>
                  <a:srgbClr val="33659A"/>
                </a:solidFill>
                <a:latin typeface="Comic Sans MS"/>
                <a:cs typeface="Comic Sans MS"/>
              </a:rPr>
              <a:t>de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798" name="object 25">
            <a:extLst>
              <a:ext uri="{FF2B5EF4-FFF2-40B4-BE49-F238E27FC236}">
                <a16:creationId xmlns:a16="http://schemas.microsoft.com/office/drawing/2014/main" id="{820533DE-C418-4975-8F20-0061772F2EFA}"/>
              </a:ext>
            </a:extLst>
          </p:cNvPr>
          <p:cNvSpPr/>
          <p:nvPr/>
        </p:nvSpPr>
        <p:spPr>
          <a:xfrm>
            <a:off x="6316337" y="3240756"/>
            <a:ext cx="666115" cy="0"/>
          </a:xfrm>
          <a:custGeom>
            <a:avLst/>
            <a:gdLst/>
            <a:ahLst/>
            <a:cxnLst/>
            <a:rect l="l" t="t" r="r" b="b"/>
            <a:pathLst>
              <a:path w="666114">
                <a:moveTo>
                  <a:pt x="0" y="0"/>
                </a:moveTo>
                <a:lnTo>
                  <a:pt x="665988" y="0"/>
                </a:lnTo>
              </a:path>
            </a:pathLst>
          </a:custGeom>
          <a:ln w="3810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26">
            <a:extLst>
              <a:ext uri="{FF2B5EF4-FFF2-40B4-BE49-F238E27FC236}">
                <a16:creationId xmlns:a16="http://schemas.microsoft.com/office/drawing/2014/main" id="{AF57AD32-0F2B-4EAD-9748-C01AF7A1DF29}"/>
              </a:ext>
            </a:extLst>
          </p:cNvPr>
          <p:cNvSpPr/>
          <p:nvPr/>
        </p:nvSpPr>
        <p:spPr>
          <a:xfrm>
            <a:off x="6187138" y="3176368"/>
            <a:ext cx="117475" cy="67310"/>
          </a:xfrm>
          <a:custGeom>
            <a:avLst/>
            <a:gdLst/>
            <a:ahLst/>
            <a:cxnLst/>
            <a:rect l="l" t="t" r="r" b="b"/>
            <a:pathLst>
              <a:path w="117475" h="67310">
                <a:moveTo>
                  <a:pt x="117007" y="7620"/>
                </a:moveTo>
                <a:lnTo>
                  <a:pt x="111673" y="0"/>
                </a:lnTo>
                <a:lnTo>
                  <a:pt x="0" y="67056"/>
                </a:lnTo>
                <a:lnTo>
                  <a:pt x="18177" y="67056"/>
                </a:lnTo>
                <a:lnTo>
                  <a:pt x="117007" y="7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27">
            <a:extLst>
              <a:ext uri="{FF2B5EF4-FFF2-40B4-BE49-F238E27FC236}">
                <a16:creationId xmlns:a16="http://schemas.microsoft.com/office/drawing/2014/main" id="{69D27249-4E69-4953-BE63-2DFC57AB863E}"/>
              </a:ext>
            </a:extLst>
          </p:cNvPr>
          <p:cNvSpPr/>
          <p:nvPr/>
        </p:nvSpPr>
        <p:spPr>
          <a:xfrm>
            <a:off x="7103471" y="2391507"/>
            <a:ext cx="782586" cy="8519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28">
            <a:extLst>
              <a:ext uri="{FF2B5EF4-FFF2-40B4-BE49-F238E27FC236}">
                <a16:creationId xmlns:a16="http://schemas.microsoft.com/office/drawing/2014/main" id="{22B0FB6D-DDF3-43FA-AD7A-9E526FA63C42}"/>
              </a:ext>
            </a:extLst>
          </p:cNvPr>
          <p:cNvSpPr/>
          <p:nvPr/>
        </p:nvSpPr>
        <p:spPr>
          <a:xfrm>
            <a:off x="5625203" y="2386174"/>
            <a:ext cx="1107948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29">
            <a:extLst>
              <a:ext uri="{FF2B5EF4-FFF2-40B4-BE49-F238E27FC236}">
                <a16:creationId xmlns:a16="http://schemas.microsoft.com/office/drawing/2014/main" id="{4FB5A0DE-9480-4FDD-9117-FD75464FD32A}"/>
              </a:ext>
            </a:extLst>
          </p:cNvPr>
          <p:cNvSpPr/>
          <p:nvPr/>
        </p:nvSpPr>
        <p:spPr>
          <a:xfrm>
            <a:off x="8616053" y="2481423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7"/>
                </a:moveTo>
                <a:lnTo>
                  <a:pt x="3048" y="0"/>
                </a:lnTo>
                <a:lnTo>
                  <a:pt x="0" y="0"/>
                </a:lnTo>
                <a:lnTo>
                  <a:pt x="0" y="25907"/>
                </a:lnTo>
                <a:lnTo>
                  <a:pt x="3048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30">
            <a:extLst>
              <a:ext uri="{FF2B5EF4-FFF2-40B4-BE49-F238E27FC236}">
                <a16:creationId xmlns:a16="http://schemas.microsoft.com/office/drawing/2014/main" id="{DE692539-45F1-47FE-BD79-84B8D02FA2AA}"/>
              </a:ext>
            </a:extLst>
          </p:cNvPr>
          <p:cNvSpPr/>
          <p:nvPr/>
        </p:nvSpPr>
        <p:spPr>
          <a:xfrm>
            <a:off x="8617577" y="248142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31">
            <a:extLst>
              <a:ext uri="{FF2B5EF4-FFF2-40B4-BE49-F238E27FC236}">
                <a16:creationId xmlns:a16="http://schemas.microsoft.com/office/drawing/2014/main" id="{2E78CC5A-AD97-4A48-92AE-FB49FCE005B2}"/>
              </a:ext>
            </a:extLst>
          </p:cNvPr>
          <p:cNvSpPr/>
          <p:nvPr/>
        </p:nvSpPr>
        <p:spPr>
          <a:xfrm>
            <a:off x="8616053" y="2586579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5"/>
                </a:moveTo>
                <a:lnTo>
                  <a:pt x="3048" y="0"/>
                </a:lnTo>
                <a:lnTo>
                  <a:pt x="0" y="0"/>
                </a:lnTo>
                <a:lnTo>
                  <a:pt x="0" y="25145"/>
                </a:lnTo>
                <a:lnTo>
                  <a:pt x="3048" y="25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32">
            <a:extLst>
              <a:ext uri="{FF2B5EF4-FFF2-40B4-BE49-F238E27FC236}">
                <a16:creationId xmlns:a16="http://schemas.microsoft.com/office/drawing/2014/main" id="{3817A0C1-5B35-446A-A4F1-F1550DA04CAB}"/>
              </a:ext>
            </a:extLst>
          </p:cNvPr>
          <p:cNvSpPr/>
          <p:nvPr/>
        </p:nvSpPr>
        <p:spPr>
          <a:xfrm>
            <a:off x="8616053" y="2621632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5"/>
                </a:moveTo>
                <a:lnTo>
                  <a:pt x="3048" y="0"/>
                </a:lnTo>
                <a:lnTo>
                  <a:pt x="0" y="0"/>
                </a:lnTo>
                <a:lnTo>
                  <a:pt x="0" y="25145"/>
                </a:lnTo>
                <a:lnTo>
                  <a:pt x="3048" y="25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33">
            <a:extLst>
              <a:ext uri="{FF2B5EF4-FFF2-40B4-BE49-F238E27FC236}">
                <a16:creationId xmlns:a16="http://schemas.microsoft.com/office/drawing/2014/main" id="{714EC433-23AE-48E7-BCFB-D21FD4BDCCC3}"/>
              </a:ext>
            </a:extLst>
          </p:cNvPr>
          <p:cNvSpPr/>
          <p:nvPr/>
        </p:nvSpPr>
        <p:spPr>
          <a:xfrm>
            <a:off x="8616053" y="265668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5"/>
                </a:moveTo>
                <a:lnTo>
                  <a:pt x="3048" y="0"/>
                </a:lnTo>
                <a:lnTo>
                  <a:pt x="0" y="0"/>
                </a:lnTo>
                <a:lnTo>
                  <a:pt x="0" y="25145"/>
                </a:lnTo>
                <a:lnTo>
                  <a:pt x="3048" y="25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34">
            <a:extLst>
              <a:ext uri="{FF2B5EF4-FFF2-40B4-BE49-F238E27FC236}">
                <a16:creationId xmlns:a16="http://schemas.microsoft.com/office/drawing/2014/main" id="{FD4BF0C7-434D-4BB1-8FCF-D943D0E8E3E0}"/>
              </a:ext>
            </a:extLst>
          </p:cNvPr>
          <p:cNvSpPr/>
          <p:nvPr/>
        </p:nvSpPr>
        <p:spPr>
          <a:xfrm>
            <a:off x="8616053" y="2690973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7"/>
                </a:moveTo>
                <a:lnTo>
                  <a:pt x="3048" y="0"/>
                </a:lnTo>
                <a:lnTo>
                  <a:pt x="0" y="0"/>
                </a:lnTo>
                <a:lnTo>
                  <a:pt x="0" y="25907"/>
                </a:lnTo>
                <a:lnTo>
                  <a:pt x="3048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35">
            <a:extLst>
              <a:ext uri="{FF2B5EF4-FFF2-40B4-BE49-F238E27FC236}">
                <a16:creationId xmlns:a16="http://schemas.microsoft.com/office/drawing/2014/main" id="{CF917672-3F7B-4653-BD36-26E64A714A1D}"/>
              </a:ext>
            </a:extLst>
          </p:cNvPr>
          <p:cNvSpPr/>
          <p:nvPr/>
        </p:nvSpPr>
        <p:spPr>
          <a:xfrm>
            <a:off x="8616053" y="2726025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36">
            <a:extLst>
              <a:ext uri="{FF2B5EF4-FFF2-40B4-BE49-F238E27FC236}">
                <a16:creationId xmlns:a16="http://schemas.microsoft.com/office/drawing/2014/main" id="{52D69127-2B61-4610-8C1C-BD89C74E8A7E}"/>
              </a:ext>
            </a:extLst>
          </p:cNvPr>
          <p:cNvSpPr/>
          <p:nvPr/>
        </p:nvSpPr>
        <p:spPr>
          <a:xfrm>
            <a:off x="8616053" y="2761078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37">
            <a:extLst>
              <a:ext uri="{FF2B5EF4-FFF2-40B4-BE49-F238E27FC236}">
                <a16:creationId xmlns:a16="http://schemas.microsoft.com/office/drawing/2014/main" id="{B4CD07A9-D976-4570-A1CC-C01594CC67B7}"/>
              </a:ext>
            </a:extLst>
          </p:cNvPr>
          <p:cNvSpPr/>
          <p:nvPr/>
        </p:nvSpPr>
        <p:spPr>
          <a:xfrm>
            <a:off x="8616053" y="2831181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38">
            <a:extLst>
              <a:ext uri="{FF2B5EF4-FFF2-40B4-BE49-F238E27FC236}">
                <a16:creationId xmlns:a16="http://schemas.microsoft.com/office/drawing/2014/main" id="{143EC2E7-CFD0-4A45-A4B8-7A4C38E85287}"/>
              </a:ext>
            </a:extLst>
          </p:cNvPr>
          <p:cNvSpPr/>
          <p:nvPr/>
        </p:nvSpPr>
        <p:spPr>
          <a:xfrm>
            <a:off x="8616053" y="286623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39">
            <a:extLst>
              <a:ext uri="{FF2B5EF4-FFF2-40B4-BE49-F238E27FC236}">
                <a16:creationId xmlns:a16="http://schemas.microsoft.com/office/drawing/2014/main" id="{2F3F2063-8319-49B4-8798-4C5EE1E42068}"/>
              </a:ext>
            </a:extLst>
          </p:cNvPr>
          <p:cNvSpPr/>
          <p:nvPr/>
        </p:nvSpPr>
        <p:spPr>
          <a:xfrm>
            <a:off x="8616053" y="2900524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40">
            <a:extLst>
              <a:ext uri="{FF2B5EF4-FFF2-40B4-BE49-F238E27FC236}">
                <a16:creationId xmlns:a16="http://schemas.microsoft.com/office/drawing/2014/main" id="{FA2E8D87-F468-46E8-BA60-1312EEB4824F}"/>
              </a:ext>
            </a:extLst>
          </p:cNvPr>
          <p:cNvSpPr/>
          <p:nvPr/>
        </p:nvSpPr>
        <p:spPr>
          <a:xfrm>
            <a:off x="8616053" y="2935575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41">
            <a:extLst>
              <a:ext uri="{FF2B5EF4-FFF2-40B4-BE49-F238E27FC236}">
                <a16:creationId xmlns:a16="http://schemas.microsoft.com/office/drawing/2014/main" id="{96284063-5E51-4DA5-B70B-2CFBAE293C04}"/>
              </a:ext>
            </a:extLst>
          </p:cNvPr>
          <p:cNvSpPr/>
          <p:nvPr/>
        </p:nvSpPr>
        <p:spPr>
          <a:xfrm>
            <a:off x="8616053" y="2970628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42">
            <a:extLst>
              <a:ext uri="{FF2B5EF4-FFF2-40B4-BE49-F238E27FC236}">
                <a16:creationId xmlns:a16="http://schemas.microsoft.com/office/drawing/2014/main" id="{7C4B93C9-E69A-484C-8829-23422094FE6D}"/>
              </a:ext>
            </a:extLst>
          </p:cNvPr>
          <p:cNvSpPr/>
          <p:nvPr/>
        </p:nvSpPr>
        <p:spPr>
          <a:xfrm>
            <a:off x="8616053" y="300568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43">
            <a:extLst>
              <a:ext uri="{FF2B5EF4-FFF2-40B4-BE49-F238E27FC236}">
                <a16:creationId xmlns:a16="http://schemas.microsoft.com/office/drawing/2014/main" id="{E1031848-1E74-44B2-A5D8-0C6D7A753C74}"/>
              </a:ext>
            </a:extLst>
          </p:cNvPr>
          <p:cNvSpPr/>
          <p:nvPr/>
        </p:nvSpPr>
        <p:spPr>
          <a:xfrm>
            <a:off x="8616053" y="3040731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44">
            <a:extLst>
              <a:ext uri="{FF2B5EF4-FFF2-40B4-BE49-F238E27FC236}">
                <a16:creationId xmlns:a16="http://schemas.microsoft.com/office/drawing/2014/main" id="{639E6A5D-3CCD-4960-BA78-864A6846F100}"/>
              </a:ext>
            </a:extLst>
          </p:cNvPr>
          <p:cNvSpPr/>
          <p:nvPr/>
        </p:nvSpPr>
        <p:spPr>
          <a:xfrm>
            <a:off x="8616053" y="307578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45">
            <a:extLst>
              <a:ext uri="{FF2B5EF4-FFF2-40B4-BE49-F238E27FC236}">
                <a16:creationId xmlns:a16="http://schemas.microsoft.com/office/drawing/2014/main" id="{958C8EDD-697D-45BC-9A86-90AF3C8DA48F}"/>
              </a:ext>
            </a:extLst>
          </p:cNvPr>
          <p:cNvSpPr/>
          <p:nvPr/>
        </p:nvSpPr>
        <p:spPr>
          <a:xfrm>
            <a:off x="8616053" y="3110074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46">
            <a:extLst>
              <a:ext uri="{FF2B5EF4-FFF2-40B4-BE49-F238E27FC236}">
                <a16:creationId xmlns:a16="http://schemas.microsoft.com/office/drawing/2014/main" id="{3F700469-37E9-41D1-87A6-4A20C5B71090}"/>
              </a:ext>
            </a:extLst>
          </p:cNvPr>
          <p:cNvSpPr/>
          <p:nvPr/>
        </p:nvSpPr>
        <p:spPr>
          <a:xfrm>
            <a:off x="8616053" y="3145125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47">
            <a:extLst>
              <a:ext uri="{FF2B5EF4-FFF2-40B4-BE49-F238E27FC236}">
                <a16:creationId xmlns:a16="http://schemas.microsoft.com/office/drawing/2014/main" id="{C24FA8EA-3C9E-492D-AB9E-CB2838F9F663}"/>
              </a:ext>
            </a:extLst>
          </p:cNvPr>
          <p:cNvSpPr/>
          <p:nvPr/>
        </p:nvSpPr>
        <p:spPr>
          <a:xfrm>
            <a:off x="8616053" y="3180178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48">
            <a:extLst>
              <a:ext uri="{FF2B5EF4-FFF2-40B4-BE49-F238E27FC236}">
                <a16:creationId xmlns:a16="http://schemas.microsoft.com/office/drawing/2014/main" id="{C41354CF-9645-4B86-8D9E-B1BFED1E43A5}"/>
              </a:ext>
            </a:extLst>
          </p:cNvPr>
          <p:cNvSpPr/>
          <p:nvPr/>
        </p:nvSpPr>
        <p:spPr>
          <a:xfrm>
            <a:off x="8616053" y="321523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49">
            <a:extLst>
              <a:ext uri="{FF2B5EF4-FFF2-40B4-BE49-F238E27FC236}">
                <a16:creationId xmlns:a16="http://schemas.microsoft.com/office/drawing/2014/main" id="{15EBC90F-FA12-4058-826A-6F34A2A4D787}"/>
              </a:ext>
            </a:extLst>
          </p:cNvPr>
          <p:cNvSpPr/>
          <p:nvPr/>
        </p:nvSpPr>
        <p:spPr>
          <a:xfrm>
            <a:off x="4924925" y="3235804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6857"/>
                </a:moveTo>
                <a:lnTo>
                  <a:pt x="3048" y="6857"/>
                </a:lnTo>
                <a:lnTo>
                  <a:pt x="3048" y="0"/>
                </a:lnTo>
                <a:lnTo>
                  <a:pt x="0" y="0"/>
                </a:lnTo>
                <a:lnTo>
                  <a:pt x="0" y="68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50">
            <a:extLst>
              <a:ext uri="{FF2B5EF4-FFF2-40B4-BE49-F238E27FC236}">
                <a16:creationId xmlns:a16="http://schemas.microsoft.com/office/drawing/2014/main" id="{1E8EA8D6-585D-4CFB-A09F-3E8A1238B6C7}"/>
              </a:ext>
            </a:extLst>
          </p:cNvPr>
          <p:cNvSpPr/>
          <p:nvPr/>
        </p:nvSpPr>
        <p:spPr>
          <a:xfrm>
            <a:off x="4924925" y="3200751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51">
            <a:extLst>
              <a:ext uri="{FF2B5EF4-FFF2-40B4-BE49-F238E27FC236}">
                <a16:creationId xmlns:a16="http://schemas.microsoft.com/office/drawing/2014/main" id="{70371BF7-AE05-478F-B756-90EF8E8A3D45}"/>
              </a:ext>
            </a:extLst>
          </p:cNvPr>
          <p:cNvSpPr/>
          <p:nvPr/>
        </p:nvSpPr>
        <p:spPr>
          <a:xfrm>
            <a:off x="4924925" y="3165699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52">
            <a:extLst>
              <a:ext uri="{FF2B5EF4-FFF2-40B4-BE49-F238E27FC236}">
                <a16:creationId xmlns:a16="http://schemas.microsoft.com/office/drawing/2014/main" id="{3F3B1165-E25C-4044-A85E-BB2E8E0AF394}"/>
              </a:ext>
            </a:extLst>
          </p:cNvPr>
          <p:cNvSpPr/>
          <p:nvPr/>
        </p:nvSpPr>
        <p:spPr>
          <a:xfrm>
            <a:off x="4924925" y="313141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53">
            <a:extLst>
              <a:ext uri="{FF2B5EF4-FFF2-40B4-BE49-F238E27FC236}">
                <a16:creationId xmlns:a16="http://schemas.microsoft.com/office/drawing/2014/main" id="{F67677E7-E7B6-49D4-8A5B-221C76D8445F}"/>
              </a:ext>
            </a:extLst>
          </p:cNvPr>
          <p:cNvSpPr/>
          <p:nvPr/>
        </p:nvSpPr>
        <p:spPr>
          <a:xfrm>
            <a:off x="4924925" y="309635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54">
            <a:extLst>
              <a:ext uri="{FF2B5EF4-FFF2-40B4-BE49-F238E27FC236}">
                <a16:creationId xmlns:a16="http://schemas.microsoft.com/office/drawing/2014/main" id="{64C9606D-5068-4B20-B4E0-088BF23779D7}"/>
              </a:ext>
            </a:extLst>
          </p:cNvPr>
          <p:cNvSpPr/>
          <p:nvPr/>
        </p:nvSpPr>
        <p:spPr>
          <a:xfrm>
            <a:off x="4924925" y="3061306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55">
            <a:extLst>
              <a:ext uri="{FF2B5EF4-FFF2-40B4-BE49-F238E27FC236}">
                <a16:creationId xmlns:a16="http://schemas.microsoft.com/office/drawing/2014/main" id="{DDA0209B-EC70-4DB1-BEA8-DA0B9D01BC9E}"/>
              </a:ext>
            </a:extLst>
          </p:cNvPr>
          <p:cNvSpPr/>
          <p:nvPr/>
        </p:nvSpPr>
        <p:spPr>
          <a:xfrm>
            <a:off x="4924925" y="3026254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56">
            <a:extLst>
              <a:ext uri="{FF2B5EF4-FFF2-40B4-BE49-F238E27FC236}">
                <a16:creationId xmlns:a16="http://schemas.microsoft.com/office/drawing/2014/main" id="{1FB77259-A3C2-4B8D-AA50-831F89F905AA}"/>
              </a:ext>
            </a:extLst>
          </p:cNvPr>
          <p:cNvSpPr/>
          <p:nvPr/>
        </p:nvSpPr>
        <p:spPr>
          <a:xfrm>
            <a:off x="4924925" y="2991201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57">
            <a:extLst>
              <a:ext uri="{FF2B5EF4-FFF2-40B4-BE49-F238E27FC236}">
                <a16:creationId xmlns:a16="http://schemas.microsoft.com/office/drawing/2014/main" id="{67466465-B12B-4404-951B-3CBD150E9F44}"/>
              </a:ext>
            </a:extLst>
          </p:cNvPr>
          <p:cNvSpPr/>
          <p:nvPr/>
        </p:nvSpPr>
        <p:spPr>
          <a:xfrm>
            <a:off x="4924925" y="2956149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58">
            <a:extLst>
              <a:ext uri="{FF2B5EF4-FFF2-40B4-BE49-F238E27FC236}">
                <a16:creationId xmlns:a16="http://schemas.microsoft.com/office/drawing/2014/main" id="{3AAA5023-CB05-4847-A877-065DE46EFCEB}"/>
              </a:ext>
            </a:extLst>
          </p:cNvPr>
          <p:cNvSpPr/>
          <p:nvPr/>
        </p:nvSpPr>
        <p:spPr>
          <a:xfrm>
            <a:off x="4924925" y="292186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59">
            <a:extLst>
              <a:ext uri="{FF2B5EF4-FFF2-40B4-BE49-F238E27FC236}">
                <a16:creationId xmlns:a16="http://schemas.microsoft.com/office/drawing/2014/main" id="{D694AF81-468E-4C70-8458-A86D91CCC5B9}"/>
              </a:ext>
            </a:extLst>
          </p:cNvPr>
          <p:cNvSpPr/>
          <p:nvPr/>
        </p:nvSpPr>
        <p:spPr>
          <a:xfrm>
            <a:off x="4924925" y="288680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60">
            <a:extLst>
              <a:ext uri="{FF2B5EF4-FFF2-40B4-BE49-F238E27FC236}">
                <a16:creationId xmlns:a16="http://schemas.microsoft.com/office/drawing/2014/main" id="{52BA94F8-D842-4090-8E7F-0DBE1B8CC8C9}"/>
              </a:ext>
            </a:extLst>
          </p:cNvPr>
          <p:cNvSpPr/>
          <p:nvPr/>
        </p:nvSpPr>
        <p:spPr>
          <a:xfrm>
            <a:off x="4924925" y="2851756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61">
            <a:extLst>
              <a:ext uri="{FF2B5EF4-FFF2-40B4-BE49-F238E27FC236}">
                <a16:creationId xmlns:a16="http://schemas.microsoft.com/office/drawing/2014/main" id="{EF5D36A1-A8EF-4A81-BBB3-6FB4451BBB6B}"/>
              </a:ext>
            </a:extLst>
          </p:cNvPr>
          <p:cNvSpPr/>
          <p:nvPr/>
        </p:nvSpPr>
        <p:spPr>
          <a:xfrm>
            <a:off x="4924925" y="2816704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62">
            <a:extLst>
              <a:ext uri="{FF2B5EF4-FFF2-40B4-BE49-F238E27FC236}">
                <a16:creationId xmlns:a16="http://schemas.microsoft.com/office/drawing/2014/main" id="{964BC74F-A74B-4AC4-A896-6ED150096B65}"/>
              </a:ext>
            </a:extLst>
          </p:cNvPr>
          <p:cNvSpPr/>
          <p:nvPr/>
        </p:nvSpPr>
        <p:spPr>
          <a:xfrm>
            <a:off x="4924925" y="2781651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63">
            <a:extLst>
              <a:ext uri="{FF2B5EF4-FFF2-40B4-BE49-F238E27FC236}">
                <a16:creationId xmlns:a16="http://schemas.microsoft.com/office/drawing/2014/main" id="{5A21A7C7-126A-4DDC-8A95-301AD7E9E2DF}"/>
              </a:ext>
            </a:extLst>
          </p:cNvPr>
          <p:cNvSpPr/>
          <p:nvPr/>
        </p:nvSpPr>
        <p:spPr>
          <a:xfrm>
            <a:off x="4924925" y="2746599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64">
            <a:extLst>
              <a:ext uri="{FF2B5EF4-FFF2-40B4-BE49-F238E27FC236}">
                <a16:creationId xmlns:a16="http://schemas.microsoft.com/office/drawing/2014/main" id="{081EC161-E145-4CBA-BFA8-069541CB0623}"/>
              </a:ext>
            </a:extLst>
          </p:cNvPr>
          <p:cNvSpPr/>
          <p:nvPr/>
        </p:nvSpPr>
        <p:spPr>
          <a:xfrm>
            <a:off x="4924925" y="271231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65">
            <a:extLst>
              <a:ext uri="{FF2B5EF4-FFF2-40B4-BE49-F238E27FC236}">
                <a16:creationId xmlns:a16="http://schemas.microsoft.com/office/drawing/2014/main" id="{3A1E2A0A-51C8-4C20-9104-00EDE1B9B4E4}"/>
              </a:ext>
            </a:extLst>
          </p:cNvPr>
          <p:cNvSpPr/>
          <p:nvPr/>
        </p:nvSpPr>
        <p:spPr>
          <a:xfrm>
            <a:off x="4924925" y="267725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5"/>
                </a:moveTo>
                <a:lnTo>
                  <a:pt x="3048" y="0"/>
                </a:lnTo>
                <a:lnTo>
                  <a:pt x="0" y="0"/>
                </a:lnTo>
                <a:lnTo>
                  <a:pt x="0" y="25145"/>
                </a:lnTo>
                <a:lnTo>
                  <a:pt x="3048" y="25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66">
            <a:extLst>
              <a:ext uri="{FF2B5EF4-FFF2-40B4-BE49-F238E27FC236}">
                <a16:creationId xmlns:a16="http://schemas.microsoft.com/office/drawing/2014/main" id="{4A3966C3-F0D6-41B5-B848-E85CB4013B7A}"/>
              </a:ext>
            </a:extLst>
          </p:cNvPr>
          <p:cNvSpPr/>
          <p:nvPr/>
        </p:nvSpPr>
        <p:spPr>
          <a:xfrm>
            <a:off x="4924925" y="2642205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5"/>
                </a:moveTo>
                <a:lnTo>
                  <a:pt x="3048" y="0"/>
                </a:lnTo>
                <a:lnTo>
                  <a:pt x="0" y="0"/>
                </a:lnTo>
                <a:lnTo>
                  <a:pt x="0" y="25145"/>
                </a:lnTo>
                <a:lnTo>
                  <a:pt x="3048" y="25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67">
            <a:extLst>
              <a:ext uri="{FF2B5EF4-FFF2-40B4-BE49-F238E27FC236}">
                <a16:creationId xmlns:a16="http://schemas.microsoft.com/office/drawing/2014/main" id="{49B66F9B-0FA5-4A02-9F00-223EF4EB4765}"/>
              </a:ext>
            </a:extLst>
          </p:cNvPr>
          <p:cNvSpPr/>
          <p:nvPr/>
        </p:nvSpPr>
        <p:spPr>
          <a:xfrm>
            <a:off x="4924925" y="2572101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7"/>
                </a:moveTo>
                <a:lnTo>
                  <a:pt x="3048" y="0"/>
                </a:lnTo>
                <a:lnTo>
                  <a:pt x="0" y="0"/>
                </a:lnTo>
                <a:lnTo>
                  <a:pt x="0" y="25907"/>
                </a:lnTo>
                <a:lnTo>
                  <a:pt x="3048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68">
            <a:extLst>
              <a:ext uri="{FF2B5EF4-FFF2-40B4-BE49-F238E27FC236}">
                <a16:creationId xmlns:a16="http://schemas.microsoft.com/office/drawing/2014/main" id="{E5B601C6-2555-4FD7-9157-EEC8B2DAFE88}"/>
              </a:ext>
            </a:extLst>
          </p:cNvPr>
          <p:cNvSpPr/>
          <p:nvPr/>
        </p:nvSpPr>
        <p:spPr>
          <a:xfrm>
            <a:off x="4926449" y="2537050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69">
            <a:extLst>
              <a:ext uri="{FF2B5EF4-FFF2-40B4-BE49-F238E27FC236}">
                <a16:creationId xmlns:a16="http://schemas.microsoft.com/office/drawing/2014/main" id="{6F9B942B-E864-4B87-B22B-D46495187147}"/>
              </a:ext>
            </a:extLst>
          </p:cNvPr>
          <p:cNvSpPr/>
          <p:nvPr/>
        </p:nvSpPr>
        <p:spPr>
          <a:xfrm>
            <a:off x="4924925" y="246770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5"/>
                </a:moveTo>
                <a:lnTo>
                  <a:pt x="3048" y="0"/>
                </a:lnTo>
                <a:lnTo>
                  <a:pt x="0" y="0"/>
                </a:lnTo>
                <a:lnTo>
                  <a:pt x="0" y="25145"/>
                </a:lnTo>
                <a:lnTo>
                  <a:pt x="3048" y="25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70">
            <a:extLst>
              <a:ext uri="{FF2B5EF4-FFF2-40B4-BE49-F238E27FC236}">
                <a16:creationId xmlns:a16="http://schemas.microsoft.com/office/drawing/2014/main" id="{B4CF04ED-3C17-49AE-9A38-653B98642054}"/>
              </a:ext>
            </a:extLst>
          </p:cNvPr>
          <p:cNvSpPr/>
          <p:nvPr/>
        </p:nvSpPr>
        <p:spPr>
          <a:xfrm>
            <a:off x="4924925" y="2432655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5"/>
                </a:moveTo>
                <a:lnTo>
                  <a:pt x="3048" y="0"/>
                </a:lnTo>
                <a:lnTo>
                  <a:pt x="0" y="0"/>
                </a:lnTo>
                <a:lnTo>
                  <a:pt x="0" y="25145"/>
                </a:lnTo>
                <a:lnTo>
                  <a:pt x="3048" y="25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71">
            <a:extLst>
              <a:ext uri="{FF2B5EF4-FFF2-40B4-BE49-F238E27FC236}">
                <a16:creationId xmlns:a16="http://schemas.microsoft.com/office/drawing/2014/main" id="{D6D005FF-06BF-4B9D-AD28-1E192F96CFF0}"/>
              </a:ext>
            </a:extLst>
          </p:cNvPr>
          <p:cNvSpPr/>
          <p:nvPr/>
        </p:nvSpPr>
        <p:spPr>
          <a:xfrm>
            <a:off x="4924925" y="2397604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5"/>
                </a:moveTo>
                <a:lnTo>
                  <a:pt x="3048" y="0"/>
                </a:lnTo>
                <a:lnTo>
                  <a:pt x="0" y="0"/>
                </a:lnTo>
                <a:lnTo>
                  <a:pt x="0" y="25145"/>
                </a:lnTo>
                <a:lnTo>
                  <a:pt x="3048" y="25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72">
            <a:extLst>
              <a:ext uri="{FF2B5EF4-FFF2-40B4-BE49-F238E27FC236}">
                <a16:creationId xmlns:a16="http://schemas.microsoft.com/office/drawing/2014/main" id="{A3C1B703-9A7E-46CF-B70B-0C1DE0EBE7EC}"/>
              </a:ext>
            </a:extLst>
          </p:cNvPr>
          <p:cNvSpPr/>
          <p:nvPr/>
        </p:nvSpPr>
        <p:spPr>
          <a:xfrm>
            <a:off x="4924925" y="238617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048" y="2285"/>
                </a:moveTo>
                <a:lnTo>
                  <a:pt x="3048" y="0"/>
                </a:lnTo>
                <a:lnTo>
                  <a:pt x="0" y="0"/>
                </a:lnTo>
                <a:lnTo>
                  <a:pt x="0" y="2285"/>
                </a:lnTo>
                <a:lnTo>
                  <a:pt x="3048" y="2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73">
            <a:extLst>
              <a:ext uri="{FF2B5EF4-FFF2-40B4-BE49-F238E27FC236}">
                <a16:creationId xmlns:a16="http://schemas.microsoft.com/office/drawing/2014/main" id="{E881D30D-3555-433D-85E7-3DB47861800B}"/>
              </a:ext>
            </a:extLst>
          </p:cNvPr>
          <p:cNvSpPr/>
          <p:nvPr/>
        </p:nvSpPr>
        <p:spPr>
          <a:xfrm>
            <a:off x="4926449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74">
            <a:extLst>
              <a:ext uri="{FF2B5EF4-FFF2-40B4-BE49-F238E27FC236}">
                <a16:creationId xmlns:a16="http://schemas.microsoft.com/office/drawing/2014/main" id="{F5761DAC-1D05-45DF-B367-A9E46105413F}"/>
              </a:ext>
            </a:extLst>
          </p:cNvPr>
          <p:cNvSpPr/>
          <p:nvPr/>
        </p:nvSpPr>
        <p:spPr>
          <a:xfrm>
            <a:off x="4961501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75">
            <a:extLst>
              <a:ext uri="{FF2B5EF4-FFF2-40B4-BE49-F238E27FC236}">
                <a16:creationId xmlns:a16="http://schemas.microsoft.com/office/drawing/2014/main" id="{C011D242-9ADA-47A0-8149-86D70B539F44}"/>
              </a:ext>
            </a:extLst>
          </p:cNvPr>
          <p:cNvSpPr/>
          <p:nvPr/>
        </p:nvSpPr>
        <p:spPr>
          <a:xfrm>
            <a:off x="4996553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76">
            <a:extLst>
              <a:ext uri="{FF2B5EF4-FFF2-40B4-BE49-F238E27FC236}">
                <a16:creationId xmlns:a16="http://schemas.microsoft.com/office/drawing/2014/main" id="{7B6E91E3-DEE6-461B-9726-86367F3BFBF6}"/>
              </a:ext>
            </a:extLst>
          </p:cNvPr>
          <p:cNvSpPr/>
          <p:nvPr/>
        </p:nvSpPr>
        <p:spPr>
          <a:xfrm>
            <a:off x="5031605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77">
            <a:extLst>
              <a:ext uri="{FF2B5EF4-FFF2-40B4-BE49-F238E27FC236}">
                <a16:creationId xmlns:a16="http://schemas.microsoft.com/office/drawing/2014/main" id="{59A27826-CF66-4C9B-9E03-5CAF765A405E}"/>
              </a:ext>
            </a:extLst>
          </p:cNvPr>
          <p:cNvSpPr/>
          <p:nvPr/>
        </p:nvSpPr>
        <p:spPr>
          <a:xfrm>
            <a:off x="5066657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78">
            <a:extLst>
              <a:ext uri="{FF2B5EF4-FFF2-40B4-BE49-F238E27FC236}">
                <a16:creationId xmlns:a16="http://schemas.microsoft.com/office/drawing/2014/main" id="{9201AA5E-992B-4808-ABBA-82779FA51697}"/>
              </a:ext>
            </a:extLst>
          </p:cNvPr>
          <p:cNvSpPr/>
          <p:nvPr/>
        </p:nvSpPr>
        <p:spPr>
          <a:xfrm>
            <a:off x="5100947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79">
            <a:extLst>
              <a:ext uri="{FF2B5EF4-FFF2-40B4-BE49-F238E27FC236}">
                <a16:creationId xmlns:a16="http://schemas.microsoft.com/office/drawing/2014/main" id="{48F89A12-33F6-4620-AA5E-7ABCADAE291C}"/>
              </a:ext>
            </a:extLst>
          </p:cNvPr>
          <p:cNvSpPr/>
          <p:nvPr/>
        </p:nvSpPr>
        <p:spPr>
          <a:xfrm>
            <a:off x="5135999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80">
            <a:extLst>
              <a:ext uri="{FF2B5EF4-FFF2-40B4-BE49-F238E27FC236}">
                <a16:creationId xmlns:a16="http://schemas.microsoft.com/office/drawing/2014/main" id="{97BC71E7-B487-4D3F-8C0C-12A8D1A16DA0}"/>
              </a:ext>
            </a:extLst>
          </p:cNvPr>
          <p:cNvSpPr/>
          <p:nvPr/>
        </p:nvSpPr>
        <p:spPr>
          <a:xfrm>
            <a:off x="5171051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81">
            <a:extLst>
              <a:ext uri="{FF2B5EF4-FFF2-40B4-BE49-F238E27FC236}">
                <a16:creationId xmlns:a16="http://schemas.microsoft.com/office/drawing/2014/main" id="{C041C9A0-9D38-4B9E-B797-35A4867F4977}"/>
              </a:ext>
            </a:extLst>
          </p:cNvPr>
          <p:cNvSpPr/>
          <p:nvPr/>
        </p:nvSpPr>
        <p:spPr>
          <a:xfrm>
            <a:off x="5206103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82">
            <a:extLst>
              <a:ext uri="{FF2B5EF4-FFF2-40B4-BE49-F238E27FC236}">
                <a16:creationId xmlns:a16="http://schemas.microsoft.com/office/drawing/2014/main" id="{FB025D53-A76D-437A-B14B-00EE78C5F3CD}"/>
              </a:ext>
            </a:extLst>
          </p:cNvPr>
          <p:cNvSpPr/>
          <p:nvPr/>
        </p:nvSpPr>
        <p:spPr>
          <a:xfrm>
            <a:off x="5241155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83">
            <a:extLst>
              <a:ext uri="{FF2B5EF4-FFF2-40B4-BE49-F238E27FC236}">
                <a16:creationId xmlns:a16="http://schemas.microsoft.com/office/drawing/2014/main" id="{80D39029-2FE1-49EA-96BA-AAEB26ABE57D}"/>
              </a:ext>
            </a:extLst>
          </p:cNvPr>
          <p:cNvSpPr/>
          <p:nvPr/>
        </p:nvSpPr>
        <p:spPr>
          <a:xfrm>
            <a:off x="5276207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84">
            <a:extLst>
              <a:ext uri="{FF2B5EF4-FFF2-40B4-BE49-F238E27FC236}">
                <a16:creationId xmlns:a16="http://schemas.microsoft.com/office/drawing/2014/main" id="{EA465C9A-EFD3-4262-8192-3E07CCBAC767}"/>
              </a:ext>
            </a:extLst>
          </p:cNvPr>
          <p:cNvSpPr/>
          <p:nvPr/>
        </p:nvSpPr>
        <p:spPr>
          <a:xfrm>
            <a:off x="5310497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85">
            <a:extLst>
              <a:ext uri="{FF2B5EF4-FFF2-40B4-BE49-F238E27FC236}">
                <a16:creationId xmlns:a16="http://schemas.microsoft.com/office/drawing/2014/main" id="{61A98594-8754-40CE-8124-24269944D0AF}"/>
              </a:ext>
            </a:extLst>
          </p:cNvPr>
          <p:cNvSpPr/>
          <p:nvPr/>
        </p:nvSpPr>
        <p:spPr>
          <a:xfrm>
            <a:off x="5345549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86">
            <a:extLst>
              <a:ext uri="{FF2B5EF4-FFF2-40B4-BE49-F238E27FC236}">
                <a16:creationId xmlns:a16="http://schemas.microsoft.com/office/drawing/2014/main" id="{2AB60FD8-182D-4D51-9254-59FF05732044}"/>
              </a:ext>
            </a:extLst>
          </p:cNvPr>
          <p:cNvSpPr/>
          <p:nvPr/>
        </p:nvSpPr>
        <p:spPr>
          <a:xfrm>
            <a:off x="5380601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87">
            <a:extLst>
              <a:ext uri="{FF2B5EF4-FFF2-40B4-BE49-F238E27FC236}">
                <a16:creationId xmlns:a16="http://schemas.microsoft.com/office/drawing/2014/main" id="{6F8EA3C4-4425-4C85-9A43-8F27986D3276}"/>
              </a:ext>
            </a:extLst>
          </p:cNvPr>
          <p:cNvSpPr/>
          <p:nvPr/>
        </p:nvSpPr>
        <p:spPr>
          <a:xfrm>
            <a:off x="5415653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88">
            <a:extLst>
              <a:ext uri="{FF2B5EF4-FFF2-40B4-BE49-F238E27FC236}">
                <a16:creationId xmlns:a16="http://schemas.microsoft.com/office/drawing/2014/main" id="{22B58825-A50C-4772-9090-911172CBB42A}"/>
              </a:ext>
            </a:extLst>
          </p:cNvPr>
          <p:cNvSpPr/>
          <p:nvPr/>
        </p:nvSpPr>
        <p:spPr>
          <a:xfrm>
            <a:off x="5450705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89">
            <a:extLst>
              <a:ext uri="{FF2B5EF4-FFF2-40B4-BE49-F238E27FC236}">
                <a16:creationId xmlns:a16="http://schemas.microsoft.com/office/drawing/2014/main" id="{D2DC703E-503F-4A6A-9E36-0DC3367C56E4}"/>
              </a:ext>
            </a:extLst>
          </p:cNvPr>
          <p:cNvSpPr/>
          <p:nvPr/>
        </p:nvSpPr>
        <p:spPr>
          <a:xfrm>
            <a:off x="5485757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90">
            <a:extLst>
              <a:ext uri="{FF2B5EF4-FFF2-40B4-BE49-F238E27FC236}">
                <a16:creationId xmlns:a16="http://schemas.microsoft.com/office/drawing/2014/main" id="{5403EB49-0794-4500-8244-2A28F6C3C48B}"/>
              </a:ext>
            </a:extLst>
          </p:cNvPr>
          <p:cNvSpPr/>
          <p:nvPr/>
        </p:nvSpPr>
        <p:spPr>
          <a:xfrm>
            <a:off x="5520047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91">
            <a:extLst>
              <a:ext uri="{FF2B5EF4-FFF2-40B4-BE49-F238E27FC236}">
                <a16:creationId xmlns:a16="http://schemas.microsoft.com/office/drawing/2014/main" id="{7A9F2A9A-64DB-42D2-882D-F65028A3A921}"/>
              </a:ext>
            </a:extLst>
          </p:cNvPr>
          <p:cNvSpPr/>
          <p:nvPr/>
        </p:nvSpPr>
        <p:spPr>
          <a:xfrm>
            <a:off x="5555099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92">
            <a:extLst>
              <a:ext uri="{FF2B5EF4-FFF2-40B4-BE49-F238E27FC236}">
                <a16:creationId xmlns:a16="http://schemas.microsoft.com/office/drawing/2014/main" id="{93219A95-2D57-41F2-8343-58FA816C064A}"/>
              </a:ext>
            </a:extLst>
          </p:cNvPr>
          <p:cNvSpPr/>
          <p:nvPr/>
        </p:nvSpPr>
        <p:spPr>
          <a:xfrm>
            <a:off x="5590151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93">
            <a:extLst>
              <a:ext uri="{FF2B5EF4-FFF2-40B4-BE49-F238E27FC236}">
                <a16:creationId xmlns:a16="http://schemas.microsoft.com/office/drawing/2014/main" id="{715F691A-AD8F-4DF5-8386-D4F55C50A945}"/>
              </a:ext>
            </a:extLst>
          </p:cNvPr>
          <p:cNvSpPr/>
          <p:nvPr/>
        </p:nvSpPr>
        <p:spPr>
          <a:xfrm>
            <a:off x="6743057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94">
            <a:extLst>
              <a:ext uri="{FF2B5EF4-FFF2-40B4-BE49-F238E27FC236}">
                <a16:creationId xmlns:a16="http://schemas.microsoft.com/office/drawing/2014/main" id="{60EF9758-3C0C-4B42-8492-88225CDAC7FD}"/>
              </a:ext>
            </a:extLst>
          </p:cNvPr>
          <p:cNvSpPr/>
          <p:nvPr/>
        </p:nvSpPr>
        <p:spPr>
          <a:xfrm>
            <a:off x="6777347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95">
            <a:extLst>
              <a:ext uri="{FF2B5EF4-FFF2-40B4-BE49-F238E27FC236}">
                <a16:creationId xmlns:a16="http://schemas.microsoft.com/office/drawing/2014/main" id="{DFE057DC-0608-4BFF-901E-63EE35BEF7DE}"/>
              </a:ext>
            </a:extLst>
          </p:cNvPr>
          <p:cNvSpPr/>
          <p:nvPr/>
        </p:nvSpPr>
        <p:spPr>
          <a:xfrm>
            <a:off x="6812399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96">
            <a:extLst>
              <a:ext uri="{FF2B5EF4-FFF2-40B4-BE49-F238E27FC236}">
                <a16:creationId xmlns:a16="http://schemas.microsoft.com/office/drawing/2014/main" id="{BE1361C7-F26B-4F9E-BF1F-9691F64306C1}"/>
              </a:ext>
            </a:extLst>
          </p:cNvPr>
          <p:cNvSpPr/>
          <p:nvPr/>
        </p:nvSpPr>
        <p:spPr>
          <a:xfrm>
            <a:off x="6847451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97">
            <a:extLst>
              <a:ext uri="{FF2B5EF4-FFF2-40B4-BE49-F238E27FC236}">
                <a16:creationId xmlns:a16="http://schemas.microsoft.com/office/drawing/2014/main" id="{0897EEE9-7DA9-44C6-B731-4CBB1F9F4A11}"/>
              </a:ext>
            </a:extLst>
          </p:cNvPr>
          <p:cNvSpPr/>
          <p:nvPr/>
        </p:nvSpPr>
        <p:spPr>
          <a:xfrm>
            <a:off x="6882503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98">
            <a:extLst>
              <a:ext uri="{FF2B5EF4-FFF2-40B4-BE49-F238E27FC236}">
                <a16:creationId xmlns:a16="http://schemas.microsoft.com/office/drawing/2014/main" id="{876ADD8A-3082-40B8-B616-5FAC6F1E093C}"/>
              </a:ext>
            </a:extLst>
          </p:cNvPr>
          <p:cNvSpPr/>
          <p:nvPr/>
        </p:nvSpPr>
        <p:spPr>
          <a:xfrm>
            <a:off x="6917555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99">
            <a:extLst>
              <a:ext uri="{FF2B5EF4-FFF2-40B4-BE49-F238E27FC236}">
                <a16:creationId xmlns:a16="http://schemas.microsoft.com/office/drawing/2014/main" id="{C29A6A82-92C6-4C08-B51D-FBF8E894DB68}"/>
              </a:ext>
            </a:extLst>
          </p:cNvPr>
          <p:cNvSpPr/>
          <p:nvPr/>
        </p:nvSpPr>
        <p:spPr>
          <a:xfrm>
            <a:off x="6952607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00">
            <a:extLst>
              <a:ext uri="{FF2B5EF4-FFF2-40B4-BE49-F238E27FC236}">
                <a16:creationId xmlns:a16="http://schemas.microsoft.com/office/drawing/2014/main" id="{1F5FF9C4-1664-425B-BAA0-40BF4731A7EF}"/>
              </a:ext>
            </a:extLst>
          </p:cNvPr>
          <p:cNvSpPr/>
          <p:nvPr/>
        </p:nvSpPr>
        <p:spPr>
          <a:xfrm>
            <a:off x="6986897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01">
            <a:extLst>
              <a:ext uri="{FF2B5EF4-FFF2-40B4-BE49-F238E27FC236}">
                <a16:creationId xmlns:a16="http://schemas.microsoft.com/office/drawing/2014/main" id="{ED8E96C0-E030-450D-A38A-716F89579C4D}"/>
              </a:ext>
            </a:extLst>
          </p:cNvPr>
          <p:cNvSpPr/>
          <p:nvPr/>
        </p:nvSpPr>
        <p:spPr>
          <a:xfrm>
            <a:off x="7021949" y="2813656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02">
            <a:extLst>
              <a:ext uri="{FF2B5EF4-FFF2-40B4-BE49-F238E27FC236}">
                <a16:creationId xmlns:a16="http://schemas.microsoft.com/office/drawing/2014/main" id="{8FB919CE-A1E8-4424-A5CA-94F502F95A4C}"/>
              </a:ext>
            </a:extLst>
          </p:cNvPr>
          <p:cNvSpPr/>
          <p:nvPr/>
        </p:nvSpPr>
        <p:spPr>
          <a:xfrm>
            <a:off x="7057001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03">
            <a:extLst>
              <a:ext uri="{FF2B5EF4-FFF2-40B4-BE49-F238E27FC236}">
                <a16:creationId xmlns:a16="http://schemas.microsoft.com/office/drawing/2014/main" id="{B4473752-F486-4A5F-9D08-7503F374DF2E}"/>
              </a:ext>
            </a:extLst>
          </p:cNvPr>
          <p:cNvSpPr/>
          <p:nvPr/>
        </p:nvSpPr>
        <p:spPr>
          <a:xfrm>
            <a:off x="7092041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04">
            <a:extLst>
              <a:ext uri="{FF2B5EF4-FFF2-40B4-BE49-F238E27FC236}">
                <a16:creationId xmlns:a16="http://schemas.microsoft.com/office/drawing/2014/main" id="{1F50F0F1-8B1E-4284-BAFD-E1FD1ECDA7AD}"/>
              </a:ext>
            </a:extLst>
          </p:cNvPr>
          <p:cNvSpPr/>
          <p:nvPr/>
        </p:nvSpPr>
        <p:spPr>
          <a:xfrm>
            <a:off x="7127105" y="2813656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05">
            <a:extLst>
              <a:ext uri="{FF2B5EF4-FFF2-40B4-BE49-F238E27FC236}">
                <a16:creationId xmlns:a16="http://schemas.microsoft.com/office/drawing/2014/main" id="{9405B1A7-5895-44FF-8018-E88A0F0CBB25}"/>
              </a:ext>
            </a:extLst>
          </p:cNvPr>
          <p:cNvSpPr txBox="1"/>
          <p:nvPr/>
        </p:nvSpPr>
        <p:spPr>
          <a:xfrm>
            <a:off x="7323942" y="2625695"/>
            <a:ext cx="120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200" b="1" u="sng" spc="-29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879" name="object 106">
            <a:extLst>
              <a:ext uri="{FF2B5EF4-FFF2-40B4-BE49-F238E27FC236}">
                <a16:creationId xmlns:a16="http://schemas.microsoft.com/office/drawing/2014/main" id="{EA169ACB-1F59-4929-A341-B3FBCC3E11AB}"/>
              </a:ext>
            </a:extLst>
          </p:cNvPr>
          <p:cNvSpPr txBox="1"/>
          <p:nvPr/>
        </p:nvSpPr>
        <p:spPr>
          <a:xfrm>
            <a:off x="7882501" y="2625695"/>
            <a:ext cx="4978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8455" algn="l"/>
              </a:tabLst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	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3</a:t>
            </a:r>
            <a:r>
              <a:rPr sz="1200" b="1" u="sng" spc="-7" baseline="2430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o</a:t>
            </a:r>
            <a:endParaRPr sz="1200" baseline="24305">
              <a:latin typeface="Comic Sans MS"/>
              <a:cs typeface="Comic Sans MS"/>
            </a:endParaRPr>
          </a:p>
        </p:txBody>
      </p:sp>
      <p:sp>
        <p:nvSpPr>
          <p:cNvPr id="1880" name="object 107">
            <a:extLst>
              <a:ext uri="{FF2B5EF4-FFF2-40B4-BE49-F238E27FC236}">
                <a16:creationId xmlns:a16="http://schemas.microsoft.com/office/drawing/2014/main" id="{09134913-059E-4DDF-99D4-6FA48654FD3E}"/>
              </a:ext>
            </a:extLst>
          </p:cNvPr>
          <p:cNvSpPr/>
          <p:nvPr/>
        </p:nvSpPr>
        <p:spPr>
          <a:xfrm>
            <a:off x="2567297" y="2385411"/>
            <a:ext cx="1981200" cy="490220"/>
          </a:xfrm>
          <a:custGeom>
            <a:avLst/>
            <a:gdLst/>
            <a:ahLst/>
            <a:cxnLst/>
            <a:rect l="l" t="t" r="r" b="b"/>
            <a:pathLst>
              <a:path w="1981200" h="490220">
                <a:moveTo>
                  <a:pt x="0" y="0"/>
                </a:moveTo>
                <a:lnTo>
                  <a:pt x="0" y="489966"/>
                </a:lnTo>
                <a:lnTo>
                  <a:pt x="1981199" y="489966"/>
                </a:lnTo>
                <a:lnTo>
                  <a:pt x="19811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08">
            <a:extLst>
              <a:ext uri="{FF2B5EF4-FFF2-40B4-BE49-F238E27FC236}">
                <a16:creationId xmlns:a16="http://schemas.microsoft.com/office/drawing/2014/main" id="{BD568B0A-A605-4CBE-8A14-D83833128138}"/>
              </a:ext>
            </a:extLst>
          </p:cNvPr>
          <p:cNvSpPr/>
          <p:nvPr/>
        </p:nvSpPr>
        <p:spPr>
          <a:xfrm>
            <a:off x="2562725" y="2386173"/>
            <a:ext cx="1991360" cy="494030"/>
          </a:xfrm>
          <a:custGeom>
            <a:avLst/>
            <a:gdLst/>
            <a:ahLst/>
            <a:cxnLst/>
            <a:rect l="l" t="t" r="r" b="b"/>
            <a:pathLst>
              <a:path w="1991360" h="494029">
                <a:moveTo>
                  <a:pt x="9906" y="484631"/>
                </a:moveTo>
                <a:lnTo>
                  <a:pt x="9906" y="0"/>
                </a:lnTo>
                <a:lnTo>
                  <a:pt x="0" y="0"/>
                </a:lnTo>
                <a:lnTo>
                  <a:pt x="0" y="493775"/>
                </a:lnTo>
                <a:lnTo>
                  <a:pt x="4572" y="493775"/>
                </a:lnTo>
                <a:lnTo>
                  <a:pt x="4572" y="484631"/>
                </a:lnTo>
                <a:lnTo>
                  <a:pt x="9906" y="484631"/>
                </a:lnTo>
                <a:close/>
              </a:path>
              <a:path w="1991360" h="494029">
                <a:moveTo>
                  <a:pt x="1985772" y="484631"/>
                </a:moveTo>
                <a:lnTo>
                  <a:pt x="4572" y="484631"/>
                </a:lnTo>
                <a:lnTo>
                  <a:pt x="9906" y="489203"/>
                </a:lnTo>
                <a:lnTo>
                  <a:pt x="9906" y="493775"/>
                </a:lnTo>
                <a:lnTo>
                  <a:pt x="1981200" y="493775"/>
                </a:lnTo>
                <a:lnTo>
                  <a:pt x="1981200" y="489203"/>
                </a:lnTo>
                <a:lnTo>
                  <a:pt x="1985772" y="484631"/>
                </a:lnTo>
                <a:close/>
              </a:path>
              <a:path w="1991360" h="494029">
                <a:moveTo>
                  <a:pt x="9906" y="493775"/>
                </a:moveTo>
                <a:lnTo>
                  <a:pt x="9906" y="489203"/>
                </a:lnTo>
                <a:lnTo>
                  <a:pt x="4572" y="484631"/>
                </a:lnTo>
                <a:lnTo>
                  <a:pt x="4572" y="493775"/>
                </a:lnTo>
                <a:lnTo>
                  <a:pt x="9906" y="493775"/>
                </a:lnTo>
                <a:close/>
              </a:path>
              <a:path w="1991360" h="494029">
                <a:moveTo>
                  <a:pt x="1991106" y="493775"/>
                </a:moveTo>
                <a:lnTo>
                  <a:pt x="1991106" y="0"/>
                </a:lnTo>
                <a:lnTo>
                  <a:pt x="1981200" y="0"/>
                </a:lnTo>
                <a:lnTo>
                  <a:pt x="1981200" y="484631"/>
                </a:lnTo>
                <a:lnTo>
                  <a:pt x="1985772" y="484631"/>
                </a:lnTo>
                <a:lnTo>
                  <a:pt x="1985772" y="493775"/>
                </a:lnTo>
                <a:lnTo>
                  <a:pt x="1991106" y="493775"/>
                </a:lnTo>
                <a:close/>
              </a:path>
              <a:path w="1991360" h="494029">
                <a:moveTo>
                  <a:pt x="1985772" y="493775"/>
                </a:moveTo>
                <a:lnTo>
                  <a:pt x="1985772" y="484631"/>
                </a:lnTo>
                <a:lnTo>
                  <a:pt x="1981200" y="489203"/>
                </a:lnTo>
                <a:lnTo>
                  <a:pt x="1981200" y="493775"/>
                </a:lnTo>
                <a:lnTo>
                  <a:pt x="1985772" y="4937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09">
            <a:extLst>
              <a:ext uri="{FF2B5EF4-FFF2-40B4-BE49-F238E27FC236}">
                <a16:creationId xmlns:a16="http://schemas.microsoft.com/office/drawing/2014/main" id="{A7E55B55-8D95-4204-9AED-AAD2315C33ED}"/>
              </a:ext>
            </a:extLst>
          </p:cNvPr>
          <p:cNvSpPr txBox="1"/>
          <p:nvPr/>
        </p:nvSpPr>
        <p:spPr>
          <a:xfrm>
            <a:off x="2567297" y="2250029"/>
            <a:ext cx="1981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2160" marR="83820" indent="-169545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Comic Sans MS"/>
                <a:cs typeface="Comic Sans MS"/>
              </a:rPr>
              <a:t>Esgoto </a:t>
            </a:r>
            <a:r>
              <a:rPr sz="1200" spc="-10" dirty="0">
                <a:latin typeface="Comic Sans MS"/>
                <a:cs typeface="Comic Sans MS"/>
              </a:rPr>
              <a:t>secundário  </a:t>
            </a:r>
            <a:r>
              <a:rPr sz="1200" dirty="0">
                <a:latin typeface="Comic Sans MS"/>
                <a:cs typeface="Comic Sans MS"/>
              </a:rPr>
              <a:t>Esgoto</a:t>
            </a:r>
            <a:r>
              <a:rPr sz="1200" spc="-95" dirty="0">
                <a:latin typeface="Comic Sans MS"/>
                <a:cs typeface="Comic Sans MS"/>
              </a:rPr>
              <a:t> </a:t>
            </a:r>
            <a:r>
              <a:rPr sz="1200" spc="-5" dirty="0">
                <a:latin typeface="Comic Sans MS"/>
                <a:cs typeface="Comic Sans MS"/>
              </a:rPr>
              <a:t>primário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883" name="object 110">
            <a:extLst>
              <a:ext uri="{FF2B5EF4-FFF2-40B4-BE49-F238E27FC236}">
                <a16:creationId xmlns:a16="http://schemas.microsoft.com/office/drawing/2014/main" id="{66D26C7B-8998-4064-A812-3580ABD05DA9}"/>
              </a:ext>
            </a:extLst>
          </p:cNvPr>
          <p:cNvSpPr/>
          <p:nvPr/>
        </p:nvSpPr>
        <p:spPr>
          <a:xfrm>
            <a:off x="2719697" y="2468851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11">
            <a:extLst>
              <a:ext uri="{FF2B5EF4-FFF2-40B4-BE49-F238E27FC236}">
                <a16:creationId xmlns:a16="http://schemas.microsoft.com/office/drawing/2014/main" id="{576F1F11-50E1-477C-A315-7CE84E40A0A5}"/>
              </a:ext>
            </a:extLst>
          </p:cNvPr>
          <p:cNvSpPr/>
          <p:nvPr/>
        </p:nvSpPr>
        <p:spPr>
          <a:xfrm>
            <a:off x="2719697" y="2697451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13">
            <a:extLst>
              <a:ext uri="{FF2B5EF4-FFF2-40B4-BE49-F238E27FC236}">
                <a16:creationId xmlns:a16="http://schemas.microsoft.com/office/drawing/2014/main" id="{4BDF68E0-3D18-4E61-9B5B-85B9E9785FBF}"/>
              </a:ext>
            </a:extLst>
          </p:cNvPr>
          <p:cNvSpPr txBox="1"/>
          <p:nvPr/>
        </p:nvSpPr>
        <p:spPr>
          <a:xfrm>
            <a:off x="3331825" y="3311495"/>
            <a:ext cx="11055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Tubo de</a:t>
            </a:r>
            <a:r>
              <a:rPr sz="1200" b="1" u="heavy" spc="-7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 </a:t>
            </a: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queda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886" name="object 114">
            <a:extLst>
              <a:ext uri="{FF2B5EF4-FFF2-40B4-BE49-F238E27FC236}">
                <a16:creationId xmlns:a16="http://schemas.microsoft.com/office/drawing/2014/main" id="{7B24796D-9701-4A02-949C-34E9F68D7372}"/>
              </a:ext>
            </a:extLst>
          </p:cNvPr>
          <p:cNvSpPr/>
          <p:nvPr/>
        </p:nvSpPr>
        <p:spPr>
          <a:xfrm>
            <a:off x="4548497" y="3370678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1003553" y="42672"/>
                </a:moveTo>
                <a:lnTo>
                  <a:pt x="1003553" y="33527"/>
                </a:lnTo>
                <a:lnTo>
                  <a:pt x="0" y="33527"/>
                </a:lnTo>
                <a:lnTo>
                  <a:pt x="0" y="42672"/>
                </a:lnTo>
                <a:lnTo>
                  <a:pt x="1003553" y="42672"/>
                </a:lnTo>
                <a:close/>
              </a:path>
              <a:path w="1066800" h="76200">
                <a:moveTo>
                  <a:pt x="1066800" y="38100"/>
                </a:moveTo>
                <a:lnTo>
                  <a:pt x="990600" y="0"/>
                </a:lnTo>
                <a:lnTo>
                  <a:pt x="990600" y="33527"/>
                </a:lnTo>
                <a:lnTo>
                  <a:pt x="1003553" y="33527"/>
                </a:lnTo>
                <a:lnTo>
                  <a:pt x="1003553" y="69723"/>
                </a:lnTo>
                <a:lnTo>
                  <a:pt x="1066800" y="38100"/>
                </a:lnTo>
                <a:close/>
              </a:path>
              <a:path w="1066800" h="76200">
                <a:moveTo>
                  <a:pt x="1003553" y="69723"/>
                </a:moveTo>
                <a:lnTo>
                  <a:pt x="1003553" y="42672"/>
                </a:lnTo>
                <a:lnTo>
                  <a:pt x="990600" y="42672"/>
                </a:lnTo>
                <a:lnTo>
                  <a:pt x="990600" y="76200"/>
                </a:lnTo>
                <a:lnTo>
                  <a:pt x="1003553" y="697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15">
            <a:extLst>
              <a:ext uri="{FF2B5EF4-FFF2-40B4-BE49-F238E27FC236}">
                <a16:creationId xmlns:a16="http://schemas.microsoft.com/office/drawing/2014/main" id="{25CF0A19-EFB8-4679-A6E5-506F2DA4C027}"/>
              </a:ext>
            </a:extLst>
          </p:cNvPr>
          <p:cNvSpPr txBox="1"/>
          <p:nvPr/>
        </p:nvSpPr>
        <p:spPr>
          <a:xfrm>
            <a:off x="3331825" y="3815178"/>
            <a:ext cx="726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Coluna</a:t>
            </a:r>
            <a:r>
              <a:rPr sz="1200" b="1" u="heavy" spc="-90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 </a:t>
            </a: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de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888" name="object 116">
            <a:extLst>
              <a:ext uri="{FF2B5EF4-FFF2-40B4-BE49-F238E27FC236}">
                <a16:creationId xmlns:a16="http://schemas.microsoft.com/office/drawing/2014/main" id="{78ED5BFB-8A08-4FCF-A20F-3A9035EE8B16}"/>
              </a:ext>
            </a:extLst>
          </p:cNvPr>
          <p:cNvSpPr/>
          <p:nvPr/>
        </p:nvSpPr>
        <p:spPr>
          <a:xfrm>
            <a:off x="3649337" y="3243423"/>
            <a:ext cx="5170157" cy="1714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17">
            <a:extLst>
              <a:ext uri="{FF2B5EF4-FFF2-40B4-BE49-F238E27FC236}">
                <a16:creationId xmlns:a16="http://schemas.microsoft.com/office/drawing/2014/main" id="{81A2AA15-D675-4CF6-B39E-08806C3F898D}"/>
              </a:ext>
            </a:extLst>
          </p:cNvPr>
          <p:cNvSpPr/>
          <p:nvPr/>
        </p:nvSpPr>
        <p:spPr>
          <a:xfrm>
            <a:off x="6316337" y="3247233"/>
            <a:ext cx="666115" cy="0"/>
          </a:xfrm>
          <a:custGeom>
            <a:avLst/>
            <a:gdLst/>
            <a:ahLst/>
            <a:cxnLst/>
            <a:rect l="l" t="t" r="r" b="b"/>
            <a:pathLst>
              <a:path w="666114">
                <a:moveTo>
                  <a:pt x="0" y="0"/>
                </a:moveTo>
                <a:lnTo>
                  <a:pt x="665988" y="0"/>
                </a:lnTo>
              </a:path>
            </a:pathLst>
          </a:custGeom>
          <a:ln w="9144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18">
            <a:extLst>
              <a:ext uri="{FF2B5EF4-FFF2-40B4-BE49-F238E27FC236}">
                <a16:creationId xmlns:a16="http://schemas.microsoft.com/office/drawing/2014/main" id="{F4BBB073-E86C-42BB-AAB5-E3974BF94B29}"/>
              </a:ext>
            </a:extLst>
          </p:cNvPr>
          <p:cNvSpPr txBox="1"/>
          <p:nvPr/>
        </p:nvSpPr>
        <p:spPr>
          <a:xfrm>
            <a:off x="6303624" y="3236057"/>
            <a:ext cx="748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33659A"/>
                </a:solidFill>
                <a:latin typeface="Comic Sans MS"/>
                <a:cs typeface="Comic Sans MS"/>
              </a:rPr>
              <a:t>ventilação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891" name="object 119">
            <a:extLst>
              <a:ext uri="{FF2B5EF4-FFF2-40B4-BE49-F238E27FC236}">
                <a16:creationId xmlns:a16="http://schemas.microsoft.com/office/drawing/2014/main" id="{DCCD8023-A8AF-48D3-8218-957BF334B97B}"/>
              </a:ext>
            </a:extLst>
          </p:cNvPr>
          <p:cNvSpPr/>
          <p:nvPr/>
        </p:nvSpPr>
        <p:spPr>
          <a:xfrm>
            <a:off x="8616053" y="3250281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20">
            <a:extLst>
              <a:ext uri="{FF2B5EF4-FFF2-40B4-BE49-F238E27FC236}">
                <a16:creationId xmlns:a16="http://schemas.microsoft.com/office/drawing/2014/main" id="{4987390D-0CEB-4AEE-82A8-F44561359145}"/>
              </a:ext>
            </a:extLst>
          </p:cNvPr>
          <p:cNvSpPr/>
          <p:nvPr/>
        </p:nvSpPr>
        <p:spPr>
          <a:xfrm>
            <a:off x="8616053" y="328533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21">
            <a:extLst>
              <a:ext uri="{FF2B5EF4-FFF2-40B4-BE49-F238E27FC236}">
                <a16:creationId xmlns:a16="http://schemas.microsoft.com/office/drawing/2014/main" id="{DE4227E3-8E60-45A0-BAE9-4C8396E01E4C}"/>
              </a:ext>
            </a:extLst>
          </p:cNvPr>
          <p:cNvSpPr/>
          <p:nvPr/>
        </p:nvSpPr>
        <p:spPr>
          <a:xfrm>
            <a:off x="8616053" y="3319624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22">
            <a:extLst>
              <a:ext uri="{FF2B5EF4-FFF2-40B4-BE49-F238E27FC236}">
                <a16:creationId xmlns:a16="http://schemas.microsoft.com/office/drawing/2014/main" id="{A9EDD517-14FD-4EE9-BF49-8F1892AB10F4}"/>
              </a:ext>
            </a:extLst>
          </p:cNvPr>
          <p:cNvSpPr/>
          <p:nvPr/>
        </p:nvSpPr>
        <p:spPr>
          <a:xfrm>
            <a:off x="8616053" y="3354675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23">
            <a:extLst>
              <a:ext uri="{FF2B5EF4-FFF2-40B4-BE49-F238E27FC236}">
                <a16:creationId xmlns:a16="http://schemas.microsoft.com/office/drawing/2014/main" id="{3531B2CC-C029-4A64-AD8D-EF810F9DF8ED}"/>
              </a:ext>
            </a:extLst>
          </p:cNvPr>
          <p:cNvSpPr/>
          <p:nvPr/>
        </p:nvSpPr>
        <p:spPr>
          <a:xfrm>
            <a:off x="8616053" y="3389728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24">
            <a:extLst>
              <a:ext uri="{FF2B5EF4-FFF2-40B4-BE49-F238E27FC236}">
                <a16:creationId xmlns:a16="http://schemas.microsoft.com/office/drawing/2014/main" id="{537EB1AA-A8D4-4237-8A1F-B54FFFAB8601}"/>
              </a:ext>
            </a:extLst>
          </p:cNvPr>
          <p:cNvSpPr/>
          <p:nvPr/>
        </p:nvSpPr>
        <p:spPr>
          <a:xfrm>
            <a:off x="8616053" y="342478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25">
            <a:extLst>
              <a:ext uri="{FF2B5EF4-FFF2-40B4-BE49-F238E27FC236}">
                <a16:creationId xmlns:a16="http://schemas.microsoft.com/office/drawing/2014/main" id="{C909AE7B-0883-4B5C-B6A7-4982DBBF4135}"/>
              </a:ext>
            </a:extLst>
          </p:cNvPr>
          <p:cNvSpPr/>
          <p:nvPr/>
        </p:nvSpPr>
        <p:spPr>
          <a:xfrm>
            <a:off x="8616053" y="3459831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26">
            <a:extLst>
              <a:ext uri="{FF2B5EF4-FFF2-40B4-BE49-F238E27FC236}">
                <a16:creationId xmlns:a16="http://schemas.microsoft.com/office/drawing/2014/main" id="{91B83DA2-BF0E-438A-9B50-17A3BA6EC103}"/>
              </a:ext>
            </a:extLst>
          </p:cNvPr>
          <p:cNvSpPr/>
          <p:nvPr/>
        </p:nvSpPr>
        <p:spPr>
          <a:xfrm>
            <a:off x="8616053" y="349488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27">
            <a:extLst>
              <a:ext uri="{FF2B5EF4-FFF2-40B4-BE49-F238E27FC236}">
                <a16:creationId xmlns:a16="http://schemas.microsoft.com/office/drawing/2014/main" id="{97E6E5CD-75B5-469C-A293-D56406A45729}"/>
              </a:ext>
            </a:extLst>
          </p:cNvPr>
          <p:cNvSpPr/>
          <p:nvPr/>
        </p:nvSpPr>
        <p:spPr>
          <a:xfrm>
            <a:off x="8616053" y="3529174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28">
            <a:extLst>
              <a:ext uri="{FF2B5EF4-FFF2-40B4-BE49-F238E27FC236}">
                <a16:creationId xmlns:a16="http://schemas.microsoft.com/office/drawing/2014/main" id="{9D7B2B8E-2823-482F-AD8E-20A8EE6157C1}"/>
              </a:ext>
            </a:extLst>
          </p:cNvPr>
          <p:cNvSpPr/>
          <p:nvPr/>
        </p:nvSpPr>
        <p:spPr>
          <a:xfrm>
            <a:off x="8616053" y="3564225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29">
            <a:extLst>
              <a:ext uri="{FF2B5EF4-FFF2-40B4-BE49-F238E27FC236}">
                <a16:creationId xmlns:a16="http://schemas.microsoft.com/office/drawing/2014/main" id="{BD071266-C07A-4912-AEA8-8359B9A294A8}"/>
              </a:ext>
            </a:extLst>
          </p:cNvPr>
          <p:cNvSpPr/>
          <p:nvPr/>
        </p:nvSpPr>
        <p:spPr>
          <a:xfrm>
            <a:off x="8616053" y="3599278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30">
            <a:extLst>
              <a:ext uri="{FF2B5EF4-FFF2-40B4-BE49-F238E27FC236}">
                <a16:creationId xmlns:a16="http://schemas.microsoft.com/office/drawing/2014/main" id="{1C9093A6-463E-49E0-9208-0CE18BECE7D6}"/>
              </a:ext>
            </a:extLst>
          </p:cNvPr>
          <p:cNvSpPr/>
          <p:nvPr/>
        </p:nvSpPr>
        <p:spPr>
          <a:xfrm>
            <a:off x="8616053" y="363433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31">
            <a:extLst>
              <a:ext uri="{FF2B5EF4-FFF2-40B4-BE49-F238E27FC236}">
                <a16:creationId xmlns:a16="http://schemas.microsoft.com/office/drawing/2014/main" id="{73930B22-2FC2-4AB2-AD94-C572FDFC39AE}"/>
              </a:ext>
            </a:extLst>
          </p:cNvPr>
          <p:cNvSpPr/>
          <p:nvPr/>
        </p:nvSpPr>
        <p:spPr>
          <a:xfrm>
            <a:off x="8616053" y="3669381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32">
            <a:extLst>
              <a:ext uri="{FF2B5EF4-FFF2-40B4-BE49-F238E27FC236}">
                <a16:creationId xmlns:a16="http://schemas.microsoft.com/office/drawing/2014/main" id="{887F483B-A413-4DFF-B145-3D5B0E79E0CB}"/>
              </a:ext>
            </a:extLst>
          </p:cNvPr>
          <p:cNvSpPr/>
          <p:nvPr/>
        </p:nvSpPr>
        <p:spPr>
          <a:xfrm>
            <a:off x="8616053" y="370443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33">
            <a:extLst>
              <a:ext uri="{FF2B5EF4-FFF2-40B4-BE49-F238E27FC236}">
                <a16:creationId xmlns:a16="http://schemas.microsoft.com/office/drawing/2014/main" id="{9CD354ED-8AD6-49A9-9E9A-5F57D4CC7206}"/>
              </a:ext>
            </a:extLst>
          </p:cNvPr>
          <p:cNvSpPr/>
          <p:nvPr/>
        </p:nvSpPr>
        <p:spPr>
          <a:xfrm>
            <a:off x="8616053" y="3738724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34">
            <a:extLst>
              <a:ext uri="{FF2B5EF4-FFF2-40B4-BE49-F238E27FC236}">
                <a16:creationId xmlns:a16="http://schemas.microsoft.com/office/drawing/2014/main" id="{69BD0793-2B79-4EC3-ADF2-8D41FAE0B307}"/>
              </a:ext>
            </a:extLst>
          </p:cNvPr>
          <p:cNvSpPr/>
          <p:nvPr/>
        </p:nvSpPr>
        <p:spPr>
          <a:xfrm>
            <a:off x="8616053" y="3773775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35">
            <a:extLst>
              <a:ext uri="{FF2B5EF4-FFF2-40B4-BE49-F238E27FC236}">
                <a16:creationId xmlns:a16="http://schemas.microsoft.com/office/drawing/2014/main" id="{76AB3BB0-BF1D-4318-B291-927C9921C910}"/>
              </a:ext>
            </a:extLst>
          </p:cNvPr>
          <p:cNvSpPr/>
          <p:nvPr/>
        </p:nvSpPr>
        <p:spPr>
          <a:xfrm>
            <a:off x="8616053" y="3808828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36">
            <a:extLst>
              <a:ext uri="{FF2B5EF4-FFF2-40B4-BE49-F238E27FC236}">
                <a16:creationId xmlns:a16="http://schemas.microsoft.com/office/drawing/2014/main" id="{7220685D-D9F7-4665-A38D-3DCF6E360BD9}"/>
              </a:ext>
            </a:extLst>
          </p:cNvPr>
          <p:cNvSpPr/>
          <p:nvPr/>
        </p:nvSpPr>
        <p:spPr>
          <a:xfrm>
            <a:off x="8616053" y="384388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37">
            <a:extLst>
              <a:ext uri="{FF2B5EF4-FFF2-40B4-BE49-F238E27FC236}">
                <a16:creationId xmlns:a16="http://schemas.microsoft.com/office/drawing/2014/main" id="{64521AA1-EF66-480D-9B00-9E4A14379206}"/>
              </a:ext>
            </a:extLst>
          </p:cNvPr>
          <p:cNvSpPr/>
          <p:nvPr/>
        </p:nvSpPr>
        <p:spPr>
          <a:xfrm>
            <a:off x="8616053" y="3878931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38">
            <a:extLst>
              <a:ext uri="{FF2B5EF4-FFF2-40B4-BE49-F238E27FC236}">
                <a16:creationId xmlns:a16="http://schemas.microsoft.com/office/drawing/2014/main" id="{3EE8BB7D-B05C-4F5B-ADB9-3C2513FEC4CF}"/>
              </a:ext>
            </a:extLst>
          </p:cNvPr>
          <p:cNvSpPr/>
          <p:nvPr/>
        </p:nvSpPr>
        <p:spPr>
          <a:xfrm>
            <a:off x="8616053" y="391398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39">
            <a:extLst>
              <a:ext uri="{FF2B5EF4-FFF2-40B4-BE49-F238E27FC236}">
                <a16:creationId xmlns:a16="http://schemas.microsoft.com/office/drawing/2014/main" id="{45D774DE-60CB-4B1B-8437-EE32777F0142}"/>
              </a:ext>
            </a:extLst>
          </p:cNvPr>
          <p:cNvSpPr/>
          <p:nvPr/>
        </p:nvSpPr>
        <p:spPr>
          <a:xfrm>
            <a:off x="8616053" y="3948274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40">
            <a:extLst>
              <a:ext uri="{FF2B5EF4-FFF2-40B4-BE49-F238E27FC236}">
                <a16:creationId xmlns:a16="http://schemas.microsoft.com/office/drawing/2014/main" id="{3F8CA8E5-BBC7-4821-A10D-A5FAF300AC1B}"/>
              </a:ext>
            </a:extLst>
          </p:cNvPr>
          <p:cNvSpPr/>
          <p:nvPr/>
        </p:nvSpPr>
        <p:spPr>
          <a:xfrm>
            <a:off x="8616053" y="3983325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41">
            <a:extLst>
              <a:ext uri="{FF2B5EF4-FFF2-40B4-BE49-F238E27FC236}">
                <a16:creationId xmlns:a16="http://schemas.microsoft.com/office/drawing/2014/main" id="{7051284B-1653-4ADF-80EF-D4DE6A4382F2}"/>
              </a:ext>
            </a:extLst>
          </p:cNvPr>
          <p:cNvSpPr/>
          <p:nvPr/>
        </p:nvSpPr>
        <p:spPr>
          <a:xfrm>
            <a:off x="4924925" y="4074004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42">
            <a:extLst>
              <a:ext uri="{FF2B5EF4-FFF2-40B4-BE49-F238E27FC236}">
                <a16:creationId xmlns:a16="http://schemas.microsoft.com/office/drawing/2014/main" id="{F49D93EC-587B-472A-80E5-A50098D51E40}"/>
              </a:ext>
            </a:extLst>
          </p:cNvPr>
          <p:cNvSpPr/>
          <p:nvPr/>
        </p:nvSpPr>
        <p:spPr>
          <a:xfrm>
            <a:off x="4924925" y="393455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43">
            <a:extLst>
              <a:ext uri="{FF2B5EF4-FFF2-40B4-BE49-F238E27FC236}">
                <a16:creationId xmlns:a16="http://schemas.microsoft.com/office/drawing/2014/main" id="{80C7E407-C438-40C4-8A71-689A709B901C}"/>
              </a:ext>
            </a:extLst>
          </p:cNvPr>
          <p:cNvSpPr/>
          <p:nvPr/>
        </p:nvSpPr>
        <p:spPr>
          <a:xfrm>
            <a:off x="4924925" y="3899506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44">
            <a:extLst>
              <a:ext uri="{FF2B5EF4-FFF2-40B4-BE49-F238E27FC236}">
                <a16:creationId xmlns:a16="http://schemas.microsoft.com/office/drawing/2014/main" id="{81BA98E4-4E3D-4399-A355-1FDC26F3D00C}"/>
              </a:ext>
            </a:extLst>
          </p:cNvPr>
          <p:cNvSpPr/>
          <p:nvPr/>
        </p:nvSpPr>
        <p:spPr>
          <a:xfrm>
            <a:off x="4924925" y="3864454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45">
            <a:extLst>
              <a:ext uri="{FF2B5EF4-FFF2-40B4-BE49-F238E27FC236}">
                <a16:creationId xmlns:a16="http://schemas.microsoft.com/office/drawing/2014/main" id="{12E0FDB9-13C2-4F25-B44F-E937674B916C}"/>
              </a:ext>
            </a:extLst>
          </p:cNvPr>
          <p:cNvSpPr/>
          <p:nvPr/>
        </p:nvSpPr>
        <p:spPr>
          <a:xfrm>
            <a:off x="4924925" y="3829401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46">
            <a:extLst>
              <a:ext uri="{FF2B5EF4-FFF2-40B4-BE49-F238E27FC236}">
                <a16:creationId xmlns:a16="http://schemas.microsoft.com/office/drawing/2014/main" id="{78AC8252-9688-4195-B500-5020AFA6C12C}"/>
              </a:ext>
            </a:extLst>
          </p:cNvPr>
          <p:cNvSpPr/>
          <p:nvPr/>
        </p:nvSpPr>
        <p:spPr>
          <a:xfrm>
            <a:off x="4924925" y="3794349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47">
            <a:extLst>
              <a:ext uri="{FF2B5EF4-FFF2-40B4-BE49-F238E27FC236}">
                <a16:creationId xmlns:a16="http://schemas.microsoft.com/office/drawing/2014/main" id="{9C2639DB-B0AC-4680-8A1B-2541B3BAA093}"/>
              </a:ext>
            </a:extLst>
          </p:cNvPr>
          <p:cNvSpPr/>
          <p:nvPr/>
        </p:nvSpPr>
        <p:spPr>
          <a:xfrm>
            <a:off x="4924925" y="376006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48">
            <a:extLst>
              <a:ext uri="{FF2B5EF4-FFF2-40B4-BE49-F238E27FC236}">
                <a16:creationId xmlns:a16="http://schemas.microsoft.com/office/drawing/2014/main" id="{9D54186F-1C59-470D-80CE-035AEEF32D51}"/>
              </a:ext>
            </a:extLst>
          </p:cNvPr>
          <p:cNvSpPr/>
          <p:nvPr/>
        </p:nvSpPr>
        <p:spPr>
          <a:xfrm>
            <a:off x="4924925" y="372500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49">
            <a:extLst>
              <a:ext uri="{FF2B5EF4-FFF2-40B4-BE49-F238E27FC236}">
                <a16:creationId xmlns:a16="http://schemas.microsoft.com/office/drawing/2014/main" id="{0BD74D17-5818-4BA9-A7EB-61AFDDA6B4A0}"/>
              </a:ext>
            </a:extLst>
          </p:cNvPr>
          <p:cNvSpPr/>
          <p:nvPr/>
        </p:nvSpPr>
        <p:spPr>
          <a:xfrm>
            <a:off x="4924925" y="3689956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50">
            <a:extLst>
              <a:ext uri="{FF2B5EF4-FFF2-40B4-BE49-F238E27FC236}">
                <a16:creationId xmlns:a16="http://schemas.microsoft.com/office/drawing/2014/main" id="{643C8366-A498-4F90-A9A7-5A350D10826D}"/>
              </a:ext>
            </a:extLst>
          </p:cNvPr>
          <p:cNvSpPr/>
          <p:nvPr/>
        </p:nvSpPr>
        <p:spPr>
          <a:xfrm>
            <a:off x="4924925" y="3654904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51">
            <a:extLst>
              <a:ext uri="{FF2B5EF4-FFF2-40B4-BE49-F238E27FC236}">
                <a16:creationId xmlns:a16="http://schemas.microsoft.com/office/drawing/2014/main" id="{442EF556-A1F9-4467-A212-7E5C1751B0C1}"/>
              </a:ext>
            </a:extLst>
          </p:cNvPr>
          <p:cNvSpPr/>
          <p:nvPr/>
        </p:nvSpPr>
        <p:spPr>
          <a:xfrm>
            <a:off x="4924925" y="3619851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52">
            <a:extLst>
              <a:ext uri="{FF2B5EF4-FFF2-40B4-BE49-F238E27FC236}">
                <a16:creationId xmlns:a16="http://schemas.microsoft.com/office/drawing/2014/main" id="{B24A726A-9645-40B6-9DC1-896D912880D2}"/>
              </a:ext>
            </a:extLst>
          </p:cNvPr>
          <p:cNvSpPr/>
          <p:nvPr/>
        </p:nvSpPr>
        <p:spPr>
          <a:xfrm>
            <a:off x="4924925" y="3584799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53">
            <a:extLst>
              <a:ext uri="{FF2B5EF4-FFF2-40B4-BE49-F238E27FC236}">
                <a16:creationId xmlns:a16="http://schemas.microsoft.com/office/drawing/2014/main" id="{F16CD4AE-9197-464C-A1A3-20EE3E41DC54}"/>
              </a:ext>
            </a:extLst>
          </p:cNvPr>
          <p:cNvSpPr/>
          <p:nvPr/>
        </p:nvSpPr>
        <p:spPr>
          <a:xfrm>
            <a:off x="4924925" y="355051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54">
            <a:extLst>
              <a:ext uri="{FF2B5EF4-FFF2-40B4-BE49-F238E27FC236}">
                <a16:creationId xmlns:a16="http://schemas.microsoft.com/office/drawing/2014/main" id="{8D20056A-A2D7-44F6-84CD-DC06AD858DD5}"/>
              </a:ext>
            </a:extLst>
          </p:cNvPr>
          <p:cNvSpPr/>
          <p:nvPr/>
        </p:nvSpPr>
        <p:spPr>
          <a:xfrm>
            <a:off x="4924925" y="351545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55">
            <a:extLst>
              <a:ext uri="{FF2B5EF4-FFF2-40B4-BE49-F238E27FC236}">
                <a16:creationId xmlns:a16="http://schemas.microsoft.com/office/drawing/2014/main" id="{B164A215-A597-47D7-B33D-3D9D5CE9084B}"/>
              </a:ext>
            </a:extLst>
          </p:cNvPr>
          <p:cNvSpPr/>
          <p:nvPr/>
        </p:nvSpPr>
        <p:spPr>
          <a:xfrm>
            <a:off x="4924925" y="3480406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56">
            <a:extLst>
              <a:ext uri="{FF2B5EF4-FFF2-40B4-BE49-F238E27FC236}">
                <a16:creationId xmlns:a16="http://schemas.microsoft.com/office/drawing/2014/main" id="{C43FF23D-4D28-45DA-BDA2-92D385D5C8A4}"/>
              </a:ext>
            </a:extLst>
          </p:cNvPr>
          <p:cNvSpPr/>
          <p:nvPr/>
        </p:nvSpPr>
        <p:spPr>
          <a:xfrm>
            <a:off x="4924925" y="3445354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57">
            <a:extLst>
              <a:ext uri="{FF2B5EF4-FFF2-40B4-BE49-F238E27FC236}">
                <a16:creationId xmlns:a16="http://schemas.microsoft.com/office/drawing/2014/main" id="{45CE53F4-00A1-4A51-B67D-E5BC8E13A670}"/>
              </a:ext>
            </a:extLst>
          </p:cNvPr>
          <p:cNvSpPr/>
          <p:nvPr/>
        </p:nvSpPr>
        <p:spPr>
          <a:xfrm>
            <a:off x="4924925" y="3410301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58">
            <a:extLst>
              <a:ext uri="{FF2B5EF4-FFF2-40B4-BE49-F238E27FC236}">
                <a16:creationId xmlns:a16="http://schemas.microsoft.com/office/drawing/2014/main" id="{00CAFB07-EABB-4A3A-81F5-ECAB0E0CE54C}"/>
              </a:ext>
            </a:extLst>
          </p:cNvPr>
          <p:cNvSpPr/>
          <p:nvPr/>
        </p:nvSpPr>
        <p:spPr>
          <a:xfrm>
            <a:off x="4924925" y="3375249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59">
            <a:extLst>
              <a:ext uri="{FF2B5EF4-FFF2-40B4-BE49-F238E27FC236}">
                <a16:creationId xmlns:a16="http://schemas.microsoft.com/office/drawing/2014/main" id="{FE326060-D79D-4BF7-963F-EFBA9EFEF035}"/>
              </a:ext>
            </a:extLst>
          </p:cNvPr>
          <p:cNvSpPr/>
          <p:nvPr/>
        </p:nvSpPr>
        <p:spPr>
          <a:xfrm>
            <a:off x="4924925" y="334096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60">
            <a:extLst>
              <a:ext uri="{FF2B5EF4-FFF2-40B4-BE49-F238E27FC236}">
                <a16:creationId xmlns:a16="http://schemas.microsoft.com/office/drawing/2014/main" id="{2C826C16-24C6-4B4B-AF9A-F5D122B5256F}"/>
              </a:ext>
            </a:extLst>
          </p:cNvPr>
          <p:cNvSpPr/>
          <p:nvPr/>
        </p:nvSpPr>
        <p:spPr>
          <a:xfrm>
            <a:off x="4924925" y="330590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61">
            <a:extLst>
              <a:ext uri="{FF2B5EF4-FFF2-40B4-BE49-F238E27FC236}">
                <a16:creationId xmlns:a16="http://schemas.microsoft.com/office/drawing/2014/main" id="{89F9AF7D-3090-41DA-B27A-FA7A1A00CCE2}"/>
              </a:ext>
            </a:extLst>
          </p:cNvPr>
          <p:cNvSpPr/>
          <p:nvPr/>
        </p:nvSpPr>
        <p:spPr>
          <a:xfrm>
            <a:off x="4924925" y="3270856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62">
            <a:extLst>
              <a:ext uri="{FF2B5EF4-FFF2-40B4-BE49-F238E27FC236}">
                <a16:creationId xmlns:a16="http://schemas.microsoft.com/office/drawing/2014/main" id="{6B3084E3-FC49-416B-BB7A-E8570A2C4383}"/>
              </a:ext>
            </a:extLst>
          </p:cNvPr>
          <p:cNvSpPr/>
          <p:nvPr/>
        </p:nvSpPr>
        <p:spPr>
          <a:xfrm>
            <a:off x="4924925" y="3243424"/>
            <a:ext cx="3175" cy="17780"/>
          </a:xfrm>
          <a:custGeom>
            <a:avLst/>
            <a:gdLst/>
            <a:ahLst/>
            <a:cxnLst/>
            <a:rect l="l" t="t" r="r" b="b"/>
            <a:pathLst>
              <a:path w="3175" h="17779">
                <a:moveTo>
                  <a:pt x="3048" y="17525"/>
                </a:moveTo>
                <a:lnTo>
                  <a:pt x="3048" y="0"/>
                </a:lnTo>
                <a:lnTo>
                  <a:pt x="0" y="0"/>
                </a:lnTo>
                <a:lnTo>
                  <a:pt x="0" y="17525"/>
                </a:lnTo>
                <a:lnTo>
                  <a:pt x="3048" y="175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63">
            <a:extLst>
              <a:ext uri="{FF2B5EF4-FFF2-40B4-BE49-F238E27FC236}">
                <a16:creationId xmlns:a16="http://schemas.microsoft.com/office/drawing/2014/main" id="{E195902C-3E99-43B0-B576-CE757AE8F988}"/>
              </a:ext>
            </a:extLst>
          </p:cNvPr>
          <p:cNvSpPr/>
          <p:nvPr/>
        </p:nvSpPr>
        <p:spPr>
          <a:xfrm>
            <a:off x="4926449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64">
            <a:extLst>
              <a:ext uri="{FF2B5EF4-FFF2-40B4-BE49-F238E27FC236}">
                <a16:creationId xmlns:a16="http://schemas.microsoft.com/office/drawing/2014/main" id="{BD9C958C-EF43-4FF4-AA92-336DF2450B8F}"/>
              </a:ext>
            </a:extLst>
          </p:cNvPr>
          <p:cNvSpPr/>
          <p:nvPr/>
        </p:nvSpPr>
        <p:spPr>
          <a:xfrm>
            <a:off x="4961501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65">
            <a:extLst>
              <a:ext uri="{FF2B5EF4-FFF2-40B4-BE49-F238E27FC236}">
                <a16:creationId xmlns:a16="http://schemas.microsoft.com/office/drawing/2014/main" id="{E3263518-FD70-4E28-BCAE-E5D5418677F7}"/>
              </a:ext>
            </a:extLst>
          </p:cNvPr>
          <p:cNvSpPr/>
          <p:nvPr/>
        </p:nvSpPr>
        <p:spPr>
          <a:xfrm>
            <a:off x="4996553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66">
            <a:extLst>
              <a:ext uri="{FF2B5EF4-FFF2-40B4-BE49-F238E27FC236}">
                <a16:creationId xmlns:a16="http://schemas.microsoft.com/office/drawing/2014/main" id="{8A6227FF-1644-43CD-8D99-5D46B7C6BCB8}"/>
              </a:ext>
            </a:extLst>
          </p:cNvPr>
          <p:cNvSpPr/>
          <p:nvPr/>
        </p:nvSpPr>
        <p:spPr>
          <a:xfrm>
            <a:off x="5031605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67">
            <a:extLst>
              <a:ext uri="{FF2B5EF4-FFF2-40B4-BE49-F238E27FC236}">
                <a16:creationId xmlns:a16="http://schemas.microsoft.com/office/drawing/2014/main" id="{00B3FC6C-B277-4C04-80DE-56768EEAEDB0}"/>
              </a:ext>
            </a:extLst>
          </p:cNvPr>
          <p:cNvSpPr/>
          <p:nvPr/>
        </p:nvSpPr>
        <p:spPr>
          <a:xfrm>
            <a:off x="5066657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68">
            <a:extLst>
              <a:ext uri="{FF2B5EF4-FFF2-40B4-BE49-F238E27FC236}">
                <a16:creationId xmlns:a16="http://schemas.microsoft.com/office/drawing/2014/main" id="{99ABE458-22FE-4EA8-A466-61307A24FBA7}"/>
              </a:ext>
            </a:extLst>
          </p:cNvPr>
          <p:cNvSpPr/>
          <p:nvPr/>
        </p:nvSpPr>
        <p:spPr>
          <a:xfrm>
            <a:off x="5100947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69">
            <a:extLst>
              <a:ext uri="{FF2B5EF4-FFF2-40B4-BE49-F238E27FC236}">
                <a16:creationId xmlns:a16="http://schemas.microsoft.com/office/drawing/2014/main" id="{7D58F362-5EBB-4A01-8875-27CD5BB8B19F}"/>
              </a:ext>
            </a:extLst>
          </p:cNvPr>
          <p:cNvSpPr/>
          <p:nvPr/>
        </p:nvSpPr>
        <p:spPr>
          <a:xfrm>
            <a:off x="5135999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70">
            <a:extLst>
              <a:ext uri="{FF2B5EF4-FFF2-40B4-BE49-F238E27FC236}">
                <a16:creationId xmlns:a16="http://schemas.microsoft.com/office/drawing/2014/main" id="{D52F0845-C254-467B-A071-348643CD8684}"/>
              </a:ext>
            </a:extLst>
          </p:cNvPr>
          <p:cNvSpPr/>
          <p:nvPr/>
        </p:nvSpPr>
        <p:spPr>
          <a:xfrm>
            <a:off x="5171051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71">
            <a:extLst>
              <a:ext uri="{FF2B5EF4-FFF2-40B4-BE49-F238E27FC236}">
                <a16:creationId xmlns:a16="http://schemas.microsoft.com/office/drawing/2014/main" id="{D141E94A-7C32-45BB-83FC-ED9E738FC819}"/>
              </a:ext>
            </a:extLst>
          </p:cNvPr>
          <p:cNvSpPr/>
          <p:nvPr/>
        </p:nvSpPr>
        <p:spPr>
          <a:xfrm>
            <a:off x="5206103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72">
            <a:extLst>
              <a:ext uri="{FF2B5EF4-FFF2-40B4-BE49-F238E27FC236}">
                <a16:creationId xmlns:a16="http://schemas.microsoft.com/office/drawing/2014/main" id="{46342B5D-EC00-46D9-AB74-057ADC7AD49D}"/>
              </a:ext>
            </a:extLst>
          </p:cNvPr>
          <p:cNvSpPr/>
          <p:nvPr/>
        </p:nvSpPr>
        <p:spPr>
          <a:xfrm>
            <a:off x="5241155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73">
            <a:extLst>
              <a:ext uri="{FF2B5EF4-FFF2-40B4-BE49-F238E27FC236}">
                <a16:creationId xmlns:a16="http://schemas.microsoft.com/office/drawing/2014/main" id="{306EC450-2B28-49CC-9D4B-664E5E8B9D7B}"/>
              </a:ext>
            </a:extLst>
          </p:cNvPr>
          <p:cNvSpPr/>
          <p:nvPr/>
        </p:nvSpPr>
        <p:spPr>
          <a:xfrm>
            <a:off x="5276207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74">
            <a:extLst>
              <a:ext uri="{FF2B5EF4-FFF2-40B4-BE49-F238E27FC236}">
                <a16:creationId xmlns:a16="http://schemas.microsoft.com/office/drawing/2014/main" id="{DA25E76D-CA66-41DA-AD30-B23B926F050E}"/>
              </a:ext>
            </a:extLst>
          </p:cNvPr>
          <p:cNvSpPr/>
          <p:nvPr/>
        </p:nvSpPr>
        <p:spPr>
          <a:xfrm>
            <a:off x="5310497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75">
            <a:extLst>
              <a:ext uri="{FF2B5EF4-FFF2-40B4-BE49-F238E27FC236}">
                <a16:creationId xmlns:a16="http://schemas.microsoft.com/office/drawing/2014/main" id="{AA2DC76C-503C-4235-9C78-9728A6FE25DE}"/>
              </a:ext>
            </a:extLst>
          </p:cNvPr>
          <p:cNvSpPr/>
          <p:nvPr/>
        </p:nvSpPr>
        <p:spPr>
          <a:xfrm>
            <a:off x="5345549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76">
            <a:extLst>
              <a:ext uri="{FF2B5EF4-FFF2-40B4-BE49-F238E27FC236}">
                <a16:creationId xmlns:a16="http://schemas.microsoft.com/office/drawing/2014/main" id="{DFC8FDD8-2B76-48F2-BA17-666D496D4700}"/>
              </a:ext>
            </a:extLst>
          </p:cNvPr>
          <p:cNvSpPr/>
          <p:nvPr/>
        </p:nvSpPr>
        <p:spPr>
          <a:xfrm>
            <a:off x="5380601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77">
            <a:extLst>
              <a:ext uri="{FF2B5EF4-FFF2-40B4-BE49-F238E27FC236}">
                <a16:creationId xmlns:a16="http://schemas.microsoft.com/office/drawing/2014/main" id="{2E294696-A8F3-49BD-A0F1-A403E666A374}"/>
              </a:ext>
            </a:extLst>
          </p:cNvPr>
          <p:cNvSpPr/>
          <p:nvPr/>
        </p:nvSpPr>
        <p:spPr>
          <a:xfrm>
            <a:off x="5415653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78">
            <a:extLst>
              <a:ext uri="{FF2B5EF4-FFF2-40B4-BE49-F238E27FC236}">
                <a16:creationId xmlns:a16="http://schemas.microsoft.com/office/drawing/2014/main" id="{791335F3-0520-4E51-8C85-F43E7AEA0C71}"/>
              </a:ext>
            </a:extLst>
          </p:cNvPr>
          <p:cNvSpPr/>
          <p:nvPr/>
        </p:nvSpPr>
        <p:spPr>
          <a:xfrm>
            <a:off x="5450705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79">
            <a:extLst>
              <a:ext uri="{FF2B5EF4-FFF2-40B4-BE49-F238E27FC236}">
                <a16:creationId xmlns:a16="http://schemas.microsoft.com/office/drawing/2014/main" id="{EA0D1501-3AB3-43E5-BD34-1B8F72564B71}"/>
              </a:ext>
            </a:extLst>
          </p:cNvPr>
          <p:cNvSpPr/>
          <p:nvPr/>
        </p:nvSpPr>
        <p:spPr>
          <a:xfrm>
            <a:off x="5485757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80">
            <a:extLst>
              <a:ext uri="{FF2B5EF4-FFF2-40B4-BE49-F238E27FC236}">
                <a16:creationId xmlns:a16="http://schemas.microsoft.com/office/drawing/2014/main" id="{50F82BE0-E133-45AD-9F4E-C6E318E050BE}"/>
              </a:ext>
            </a:extLst>
          </p:cNvPr>
          <p:cNvSpPr/>
          <p:nvPr/>
        </p:nvSpPr>
        <p:spPr>
          <a:xfrm>
            <a:off x="5520047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81">
            <a:extLst>
              <a:ext uri="{FF2B5EF4-FFF2-40B4-BE49-F238E27FC236}">
                <a16:creationId xmlns:a16="http://schemas.microsoft.com/office/drawing/2014/main" id="{9B0003C2-FF2E-4794-958D-B26B3E30DD20}"/>
              </a:ext>
            </a:extLst>
          </p:cNvPr>
          <p:cNvSpPr/>
          <p:nvPr/>
        </p:nvSpPr>
        <p:spPr>
          <a:xfrm>
            <a:off x="5555099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82">
            <a:extLst>
              <a:ext uri="{FF2B5EF4-FFF2-40B4-BE49-F238E27FC236}">
                <a16:creationId xmlns:a16="http://schemas.microsoft.com/office/drawing/2014/main" id="{CBA84501-FF66-42DC-8D7B-CAF497A893BD}"/>
              </a:ext>
            </a:extLst>
          </p:cNvPr>
          <p:cNvSpPr/>
          <p:nvPr/>
        </p:nvSpPr>
        <p:spPr>
          <a:xfrm>
            <a:off x="6148697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83">
            <a:extLst>
              <a:ext uri="{FF2B5EF4-FFF2-40B4-BE49-F238E27FC236}">
                <a16:creationId xmlns:a16="http://schemas.microsoft.com/office/drawing/2014/main" id="{B5F9AAC5-DA0B-41E3-8032-404F97496AAC}"/>
              </a:ext>
            </a:extLst>
          </p:cNvPr>
          <p:cNvSpPr/>
          <p:nvPr/>
        </p:nvSpPr>
        <p:spPr>
          <a:xfrm>
            <a:off x="6463403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84">
            <a:extLst>
              <a:ext uri="{FF2B5EF4-FFF2-40B4-BE49-F238E27FC236}">
                <a16:creationId xmlns:a16="http://schemas.microsoft.com/office/drawing/2014/main" id="{E301B7F9-F816-4224-8D3B-5789406C71F8}"/>
              </a:ext>
            </a:extLst>
          </p:cNvPr>
          <p:cNvSpPr/>
          <p:nvPr/>
        </p:nvSpPr>
        <p:spPr>
          <a:xfrm>
            <a:off x="6498455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85">
            <a:extLst>
              <a:ext uri="{FF2B5EF4-FFF2-40B4-BE49-F238E27FC236}">
                <a16:creationId xmlns:a16="http://schemas.microsoft.com/office/drawing/2014/main" id="{BF068479-EE97-4172-B5CD-0FF90BBF239B}"/>
              </a:ext>
            </a:extLst>
          </p:cNvPr>
          <p:cNvSpPr/>
          <p:nvPr/>
        </p:nvSpPr>
        <p:spPr>
          <a:xfrm>
            <a:off x="6533507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86">
            <a:extLst>
              <a:ext uri="{FF2B5EF4-FFF2-40B4-BE49-F238E27FC236}">
                <a16:creationId xmlns:a16="http://schemas.microsoft.com/office/drawing/2014/main" id="{5A2FE327-AF6C-4EAE-8A91-D8F16CD163ED}"/>
              </a:ext>
            </a:extLst>
          </p:cNvPr>
          <p:cNvSpPr/>
          <p:nvPr/>
        </p:nvSpPr>
        <p:spPr>
          <a:xfrm>
            <a:off x="6567797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87">
            <a:extLst>
              <a:ext uri="{FF2B5EF4-FFF2-40B4-BE49-F238E27FC236}">
                <a16:creationId xmlns:a16="http://schemas.microsoft.com/office/drawing/2014/main" id="{54ACB481-4347-4BB8-BF97-866DA7E4E3D6}"/>
              </a:ext>
            </a:extLst>
          </p:cNvPr>
          <p:cNvSpPr/>
          <p:nvPr/>
        </p:nvSpPr>
        <p:spPr>
          <a:xfrm>
            <a:off x="6602849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88">
            <a:extLst>
              <a:ext uri="{FF2B5EF4-FFF2-40B4-BE49-F238E27FC236}">
                <a16:creationId xmlns:a16="http://schemas.microsoft.com/office/drawing/2014/main" id="{EB168AE7-FC38-49CD-BD8C-430B10432914}"/>
              </a:ext>
            </a:extLst>
          </p:cNvPr>
          <p:cNvSpPr/>
          <p:nvPr/>
        </p:nvSpPr>
        <p:spPr>
          <a:xfrm>
            <a:off x="6637901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89">
            <a:extLst>
              <a:ext uri="{FF2B5EF4-FFF2-40B4-BE49-F238E27FC236}">
                <a16:creationId xmlns:a16="http://schemas.microsoft.com/office/drawing/2014/main" id="{3CD9EAC7-3D18-4C0D-8E09-D93E37589017}"/>
              </a:ext>
            </a:extLst>
          </p:cNvPr>
          <p:cNvSpPr/>
          <p:nvPr/>
        </p:nvSpPr>
        <p:spPr>
          <a:xfrm>
            <a:off x="6672953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0">
            <a:extLst>
              <a:ext uri="{FF2B5EF4-FFF2-40B4-BE49-F238E27FC236}">
                <a16:creationId xmlns:a16="http://schemas.microsoft.com/office/drawing/2014/main" id="{0BE02BF3-3B3A-4E90-BAFC-7298D21F3A97}"/>
              </a:ext>
            </a:extLst>
          </p:cNvPr>
          <p:cNvSpPr/>
          <p:nvPr/>
        </p:nvSpPr>
        <p:spPr>
          <a:xfrm>
            <a:off x="6708005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1">
            <a:extLst>
              <a:ext uri="{FF2B5EF4-FFF2-40B4-BE49-F238E27FC236}">
                <a16:creationId xmlns:a16="http://schemas.microsoft.com/office/drawing/2014/main" id="{931985B9-D10E-463D-946B-8E0971C00B10}"/>
              </a:ext>
            </a:extLst>
          </p:cNvPr>
          <p:cNvSpPr/>
          <p:nvPr/>
        </p:nvSpPr>
        <p:spPr>
          <a:xfrm>
            <a:off x="6743057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2">
            <a:extLst>
              <a:ext uri="{FF2B5EF4-FFF2-40B4-BE49-F238E27FC236}">
                <a16:creationId xmlns:a16="http://schemas.microsoft.com/office/drawing/2014/main" id="{B39B2A4A-E916-4AFA-9372-417AD2B29837}"/>
              </a:ext>
            </a:extLst>
          </p:cNvPr>
          <p:cNvSpPr/>
          <p:nvPr/>
        </p:nvSpPr>
        <p:spPr>
          <a:xfrm>
            <a:off x="6777347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3">
            <a:extLst>
              <a:ext uri="{FF2B5EF4-FFF2-40B4-BE49-F238E27FC236}">
                <a16:creationId xmlns:a16="http://schemas.microsoft.com/office/drawing/2014/main" id="{C955B608-A5C2-47B9-A9AC-0014D6A14CC4}"/>
              </a:ext>
            </a:extLst>
          </p:cNvPr>
          <p:cNvSpPr/>
          <p:nvPr/>
        </p:nvSpPr>
        <p:spPr>
          <a:xfrm>
            <a:off x="6812399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4">
            <a:extLst>
              <a:ext uri="{FF2B5EF4-FFF2-40B4-BE49-F238E27FC236}">
                <a16:creationId xmlns:a16="http://schemas.microsoft.com/office/drawing/2014/main" id="{B6640E73-299B-475F-A888-4D58519C7777}"/>
              </a:ext>
            </a:extLst>
          </p:cNvPr>
          <p:cNvSpPr/>
          <p:nvPr/>
        </p:nvSpPr>
        <p:spPr>
          <a:xfrm>
            <a:off x="6847451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5">
            <a:extLst>
              <a:ext uri="{FF2B5EF4-FFF2-40B4-BE49-F238E27FC236}">
                <a16:creationId xmlns:a16="http://schemas.microsoft.com/office/drawing/2014/main" id="{B3228758-6198-46A7-B411-771F6086C368}"/>
              </a:ext>
            </a:extLst>
          </p:cNvPr>
          <p:cNvSpPr/>
          <p:nvPr/>
        </p:nvSpPr>
        <p:spPr>
          <a:xfrm>
            <a:off x="6882503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">
            <a:extLst>
              <a:ext uri="{FF2B5EF4-FFF2-40B4-BE49-F238E27FC236}">
                <a16:creationId xmlns:a16="http://schemas.microsoft.com/office/drawing/2014/main" id="{B1377F0E-E097-45E7-BA46-E4DE827B98E4}"/>
              </a:ext>
            </a:extLst>
          </p:cNvPr>
          <p:cNvSpPr/>
          <p:nvPr/>
        </p:nvSpPr>
        <p:spPr>
          <a:xfrm>
            <a:off x="6917555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7">
            <a:extLst>
              <a:ext uri="{FF2B5EF4-FFF2-40B4-BE49-F238E27FC236}">
                <a16:creationId xmlns:a16="http://schemas.microsoft.com/office/drawing/2014/main" id="{55582A61-B562-4413-B5CA-D1C59860677B}"/>
              </a:ext>
            </a:extLst>
          </p:cNvPr>
          <p:cNvSpPr/>
          <p:nvPr/>
        </p:nvSpPr>
        <p:spPr>
          <a:xfrm>
            <a:off x="6952607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8">
            <a:extLst>
              <a:ext uri="{FF2B5EF4-FFF2-40B4-BE49-F238E27FC236}">
                <a16:creationId xmlns:a16="http://schemas.microsoft.com/office/drawing/2014/main" id="{E178C985-95B9-4AEB-84C5-EE56BB397E95}"/>
              </a:ext>
            </a:extLst>
          </p:cNvPr>
          <p:cNvSpPr/>
          <p:nvPr/>
        </p:nvSpPr>
        <p:spPr>
          <a:xfrm>
            <a:off x="6986897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9">
            <a:extLst>
              <a:ext uri="{FF2B5EF4-FFF2-40B4-BE49-F238E27FC236}">
                <a16:creationId xmlns:a16="http://schemas.microsoft.com/office/drawing/2014/main" id="{DC62629C-1D9E-4002-94EC-F7D478997821}"/>
              </a:ext>
            </a:extLst>
          </p:cNvPr>
          <p:cNvSpPr/>
          <p:nvPr/>
        </p:nvSpPr>
        <p:spPr>
          <a:xfrm>
            <a:off x="7021949" y="3782157"/>
            <a:ext cx="26034" cy="3175"/>
          </a:xfrm>
          <a:custGeom>
            <a:avLst/>
            <a:gdLst/>
            <a:ahLst/>
            <a:cxnLst/>
            <a:rect l="l" t="t" r="r" b="b"/>
            <a:pathLst>
              <a:path w="26035" h="3175">
                <a:moveTo>
                  <a:pt x="25908" y="3048"/>
                </a:moveTo>
                <a:lnTo>
                  <a:pt x="25908" y="0"/>
                </a:lnTo>
                <a:lnTo>
                  <a:pt x="0" y="0"/>
                </a:lnTo>
                <a:lnTo>
                  <a:pt x="0" y="3048"/>
                </a:lnTo>
                <a:lnTo>
                  <a:pt x="25908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200">
            <a:extLst>
              <a:ext uri="{FF2B5EF4-FFF2-40B4-BE49-F238E27FC236}">
                <a16:creationId xmlns:a16="http://schemas.microsoft.com/office/drawing/2014/main" id="{7A02343A-403E-4205-BA43-0D530D6B01C3}"/>
              </a:ext>
            </a:extLst>
          </p:cNvPr>
          <p:cNvSpPr/>
          <p:nvPr/>
        </p:nvSpPr>
        <p:spPr>
          <a:xfrm>
            <a:off x="7057001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201">
            <a:extLst>
              <a:ext uri="{FF2B5EF4-FFF2-40B4-BE49-F238E27FC236}">
                <a16:creationId xmlns:a16="http://schemas.microsoft.com/office/drawing/2014/main" id="{C4D83AEE-BA8F-470E-A524-7F80CD8CDB39}"/>
              </a:ext>
            </a:extLst>
          </p:cNvPr>
          <p:cNvSpPr/>
          <p:nvPr/>
        </p:nvSpPr>
        <p:spPr>
          <a:xfrm>
            <a:off x="7092041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202">
            <a:extLst>
              <a:ext uri="{FF2B5EF4-FFF2-40B4-BE49-F238E27FC236}">
                <a16:creationId xmlns:a16="http://schemas.microsoft.com/office/drawing/2014/main" id="{66E8B0FF-CFAB-4E9A-BB3E-BA3B46430AEC}"/>
              </a:ext>
            </a:extLst>
          </p:cNvPr>
          <p:cNvSpPr/>
          <p:nvPr/>
        </p:nvSpPr>
        <p:spPr>
          <a:xfrm>
            <a:off x="8558903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203">
            <a:extLst>
              <a:ext uri="{FF2B5EF4-FFF2-40B4-BE49-F238E27FC236}">
                <a16:creationId xmlns:a16="http://schemas.microsoft.com/office/drawing/2014/main" id="{6F5E843A-B6CF-4EB1-9CFC-E052D482F9BC}"/>
              </a:ext>
            </a:extLst>
          </p:cNvPr>
          <p:cNvSpPr/>
          <p:nvPr/>
        </p:nvSpPr>
        <p:spPr>
          <a:xfrm>
            <a:off x="8593956" y="3782157"/>
            <a:ext cx="25400" cy="317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25146" y="3048"/>
                </a:moveTo>
                <a:lnTo>
                  <a:pt x="25146" y="0"/>
                </a:lnTo>
                <a:lnTo>
                  <a:pt x="0" y="0"/>
                </a:lnTo>
                <a:lnTo>
                  <a:pt x="0" y="3048"/>
                </a:lnTo>
                <a:lnTo>
                  <a:pt x="2514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204">
            <a:extLst>
              <a:ext uri="{FF2B5EF4-FFF2-40B4-BE49-F238E27FC236}">
                <a16:creationId xmlns:a16="http://schemas.microsoft.com/office/drawing/2014/main" id="{39A2B269-0F8F-4AB4-8D19-7AE035DEDE11}"/>
              </a:ext>
            </a:extLst>
          </p:cNvPr>
          <p:cNvSpPr txBox="1"/>
          <p:nvPr/>
        </p:nvSpPr>
        <p:spPr>
          <a:xfrm>
            <a:off x="8208625" y="3540857"/>
            <a:ext cx="172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" baseline="-16203" dirty="0">
                <a:latin typeface="Comic Sans MS"/>
                <a:cs typeface="Comic Sans MS"/>
              </a:rPr>
              <a:t>2</a:t>
            </a:r>
            <a:r>
              <a:rPr sz="800" b="1" spc="-5" dirty="0">
                <a:latin typeface="Comic Sans MS"/>
                <a:cs typeface="Comic Sans MS"/>
              </a:rPr>
              <a:t>o</a:t>
            </a:r>
            <a:endParaRPr sz="800">
              <a:latin typeface="Comic Sans MS"/>
              <a:cs typeface="Comic Sans MS"/>
            </a:endParaRPr>
          </a:p>
        </p:txBody>
      </p:sp>
      <p:sp>
        <p:nvSpPr>
          <p:cNvPr id="1977" name="object 205">
            <a:extLst>
              <a:ext uri="{FF2B5EF4-FFF2-40B4-BE49-F238E27FC236}">
                <a16:creationId xmlns:a16="http://schemas.microsoft.com/office/drawing/2014/main" id="{16A2B8F5-EBF5-40B4-8153-DDA2BA1326A3}"/>
              </a:ext>
            </a:extLst>
          </p:cNvPr>
          <p:cNvSpPr/>
          <p:nvPr/>
        </p:nvSpPr>
        <p:spPr>
          <a:xfrm>
            <a:off x="5310497" y="4856578"/>
            <a:ext cx="108203" cy="1013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206">
            <a:extLst>
              <a:ext uri="{FF2B5EF4-FFF2-40B4-BE49-F238E27FC236}">
                <a16:creationId xmlns:a16="http://schemas.microsoft.com/office/drawing/2014/main" id="{BB6679BA-0580-4827-BF75-AB8EFE0ADDA1}"/>
              </a:ext>
            </a:extLst>
          </p:cNvPr>
          <p:cNvSpPr/>
          <p:nvPr/>
        </p:nvSpPr>
        <p:spPr>
          <a:xfrm>
            <a:off x="4396097" y="4844386"/>
            <a:ext cx="318770" cy="113664"/>
          </a:xfrm>
          <a:custGeom>
            <a:avLst/>
            <a:gdLst/>
            <a:ahLst/>
            <a:cxnLst/>
            <a:rect l="l" t="t" r="r" b="b"/>
            <a:pathLst>
              <a:path w="318770" h="113664">
                <a:moveTo>
                  <a:pt x="84582" y="0"/>
                </a:moveTo>
                <a:lnTo>
                  <a:pt x="0" y="12192"/>
                </a:lnTo>
                <a:lnTo>
                  <a:pt x="59436" y="70885"/>
                </a:lnTo>
                <a:lnTo>
                  <a:pt x="59436" y="36576"/>
                </a:lnTo>
                <a:lnTo>
                  <a:pt x="62484" y="28194"/>
                </a:lnTo>
                <a:lnTo>
                  <a:pt x="74117" y="32069"/>
                </a:lnTo>
                <a:lnTo>
                  <a:pt x="84582" y="0"/>
                </a:lnTo>
                <a:close/>
              </a:path>
              <a:path w="318770" h="113664">
                <a:moveTo>
                  <a:pt x="74117" y="32069"/>
                </a:moveTo>
                <a:lnTo>
                  <a:pt x="62484" y="28194"/>
                </a:lnTo>
                <a:lnTo>
                  <a:pt x="59436" y="36576"/>
                </a:lnTo>
                <a:lnTo>
                  <a:pt x="71349" y="40551"/>
                </a:lnTo>
                <a:lnTo>
                  <a:pt x="74117" y="32069"/>
                </a:lnTo>
                <a:close/>
              </a:path>
              <a:path w="318770" h="113664">
                <a:moveTo>
                  <a:pt x="71349" y="40551"/>
                </a:moveTo>
                <a:lnTo>
                  <a:pt x="59436" y="36576"/>
                </a:lnTo>
                <a:lnTo>
                  <a:pt x="59436" y="70885"/>
                </a:lnTo>
                <a:lnTo>
                  <a:pt x="60960" y="72390"/>
                </a:lnTo>
                <a:lnTo>
                  <a:pt x="71349" y="40551"/>
                </a:lnTo>
                <a:close/>
              </a:path>
              <a:path w="318770" h="113664">
                <a:moveTo>
                  <a:pt x="318665" y="113538"/>
                </a:moveTo>
                <a:lnTo>
                  <a:pt x="74117" y="32069"/>
                </a:lnTo>
                <a:lnTo>
                  <a:pt x="71349" y="40551"/>
                </a:lnTo>
                <a:lnTo>
                  <a:pt x="290054" y="113538"/>
                </a:lnTo>
                <a:lnTo>
                  <a:pt x="318665" y="1135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207">
            <a:extLst>
              <a:ext uri="{FF2B5EF4-FFF2-40B4-BE49-F238E27FC236}">
                <a16:creationId xmlns:a16="http://schemas.microsoft.com/office/drawing/2014/main" id="{4B05A689-3475-4E69-8AD1-6F3B7973884B}"/>
              </a:ext>
            </a:extLst>
          </p:cNvPr>
          <p:cNvSpPr/>
          <p:nvPr/>
        </p:nvSpPr>
        <p:spPr>
          <a:xfrm>
            <a:off x="6605897" y="4773519"/>
            <a:ext cx="457834" cy="184785"/>
          </a:xfrm>
          <a:custGeom>
            <a:avLst/>
            <a:gdLst/>
            <a:ahLst/>
            <a:cxnLst/>
            <a:rect l="l" t="t" r="r" b="b"/>
            <a:pathLst>
              <a:path w="457835" h="184785">
                <a:moveTo>
                  <a:pt x="85343" y="0"/>
                </a:moveTo>
                <a:lnTo>
                  <a:pt x="0" y="6858"/>
                </a:lnTo>
                <a:lnTo>
                  <a:pt x="57149" y="70866"/>
                </a:lnTo>
                <a:lnTo>
                  <a:pt x="57911" y="68950"/>
                </a:lnTo>
                <a:lnTo>
                  <a:pt x="57911" y="35052"/>
                </a:lnTo>
                <a:lnTo>
                  <a:pt x="60959" y="25908"/>
                </a:lnTo>
                <a:lnTo>
                  <a:pt x="73104" y="30763"/>
                </a:lnTo>
                <a:lnTo>
                  <a:pt x="85343" y="0"/>
                </a:lnTo>
                <a:close/>
              </a:path>
              <a:path w="457835" h="184785">
                <a:moveTo>
                  <a:pt x="73104" y="30763"/>
                </a:moveTo>
                <a:lnTo>
                  <a:pt x="60959" y="25908"/>
                </a:lnTo>
                <a:lnTo>
                  <a:pt x="57911" y="35052"/>
                </a:lnTo>
                <a:lnTo>
                  <a:pt x="69546" y="39708"/>
                </a:lnTo>
                <a:lnTo>
                  <a:pt x="73104" y="30763"/>
                </a:lnTo>
                <a:close/>
              </a:path>
              <a:path w="457835" h="184785">
                <a:moveTo>
                  <a:pt x="69546" y="39708"/>
                </a:moveTo>
                <a:lnTo>
                  <a:pt x="57911" y="35052"/>
                </a:lnTo>
                <a:lnTo>
                  <a:pt x="57911" y="68950"/>
                </a:lnTo>
                <a:lnTo>
                  <a:pt x="69546" y="39708"/>
                </a:lnTo>
                <a:close/>
              </a:path>
              <a:path w="457835" h="184785">
                <a:moveTo>
                  <a:pt x="457414" y="184403"/>
                </a:moveTo>
                <a:lnTo>
                  <a:pt x="73104" y="30763"/>
                </a:lnTo>
                <a:lnTo>
                  <a:pt x="69546" y="39708"/>
                </a:lnTo>
                <a:lnTo>
                  <a:pt x="431089" y="184403"/>
                </a:lnTo>
                <a:lnTo>
                  <a:pt x="457414" y="1844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208">
            <a:extLst>
              <a:ext uri="{FF2B5EF4-FFF2-40B4-BE49-F238E27FC236}">
                <a16:creationId xmlns:a16="http://schemas.microsoft.com/office/drawing/2014/main" id="{6CD105D5-8EA9-4575-B625-4F9E8FE3372C}"/>
              </a:ext>
            </a:extLst>
          </p:cNvPr>
          <p:cNvSpPr txBox="1"/>
          <p:nvPr/>
        </p:nvSpPr>
        <p:spPr>
          <a:xfrm>
            <a:off x="3331825" y="3998057"/>
            <a:ext cx="9664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dirty="0" err="1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Ventilaçã</a:t>
            </a:r>
            <a:r>
              <a:rPr lang="pt-BR" sz="1200" b="1" u="heavy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o</a:t>
            </a:r>
            <a:r>
              <a:rPr sz="1200" b="1" u="heavy" spc="100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 </a:t>
            </a:r>
            <a:endParaRPr sz="1200" dirty="0">
              <a:latin typeface="Comic Sans MS"/>
              <a:cs typeface="Comic Sans MS"/>
            </a:endParaRPr>
          </a:p>
        </p:txBody>
      </p:sp>
      <p:sp>
        <p:nvSpPr>
          <p:cNvPr id="1981" name="object 209">
            <a:extLst>
              <a:ext uri="{FF2B5EF4-FFF2-40B4-BE49-F238E27FC236}">
                <a16:creationId xmlns:a16="http://schemas.microsoft.com/office/drawing/2014/main" id="{738D52AB-D7FA-4AA7-A8D2-58535DE9D2DA}"/>
              </a:ext>
            </a:extLst>
          </p:cNvPr>
          <p:cNvSpPr txBox="1"/>
          <p:nvPr/>
        </p:nvSpPr>
        <p:spPr>
          <a:xfrm>
            <a:off x="2265037" y="4302095"/>
            <a:ext cx="1111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Coletor</a:t>
            </a:r>
            <a:r>
              <a:rPr sz="1200" b="1" u="heavy" spc="-110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 </a:t>
            </a:r>
            <a:r>
              <a:rPr sz="1200" b="1" u="heavy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público</a:t>
            </a:r>
            <a:endParaRPr sz="1200" dirty="0">
              <a:latin typeface="Comic Sans MS"/>
              <a:cs typeface="Comic Sans MS"/>
            </a:endParaRPr>
          </a:p>
        </p:txBody>
      </p:sp>
      <p:sp>
        <p:nvSpPr>
          <p:cNvPr id="1982" name="object 210">
            <a:extLst>
              <a:ext uri="{FF2B5EF4-FFF2-40B4-BE49-F238E27FC236}">
                <a16:creationId xmlns:a16="http://schemas.microsoft.com/office/drawing/2014/main" id="{512EDABF-7339-4D69-9F21-89B0B3C0B35A}"/>
              </a:ext>
            </a:extLst>
          </p:cNvPr>
          <p:cNvSpPr/>
          <p:nvPr/>
        </p:nvSpPr>
        <p:spPr>
          <a:xfrm>
            <a:off x="2867525" y="4551016"/>
            <a:ext cx="55244" cy="407034"/>
          </a:xfrm>
          <a:custGeom>
            <a:avLst/>
            <a:gdLst/>
            <a:ahLst/>
            <a:cxnLst/>
            <a:rect l="l" t="t" r="r" b="b"/>
            <a:pathLst>
              <a:path w="55244" h="407035">
                <a:moveTo>
                  <a:pt x="54675" y="406907"/>
                </a:moveTo>
                <a:lnTo>
                  <a:pt x="9906" y="0"/>
                </a:lnTo>
                <a:lnTo>
                  <a:pt x="0" y="1524"/>
                </a:lnTo>
                <a:lnTo>
                  <a:pt x="45152" y="406907"/>
                </a:lnTo>
                <a:lnTo>
                  <a:pt x="54675" y="406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211">
            <a:extLst>
              <a:ext uri="{FF2B5EF4-FFF2-40B4-BE49-F238E27FC236}">
                <a16:creationId xmlns:a16="http://schemas.microsoft.com/office/drawing/2014/main" id="{09830FCD-28D8-4B8A-9A52-610FBEAD7842}"/>
              </a:ext>
            </a:extLst>
          </p:cNvPr>
          <p:cNvSpPr txBox="1"/>
          <p:nvPr/>
        </p:nvSpPr>
        <p:spPr>
          <a:xfrm>
            <a:off x="6151224" y="4119978"/>
            <a:ext cx="691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Ramal</a:t>
            </a:r>
            <a:r>
              <a:rPr sz="1200" b="1" u="heavy" spc="-10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 </a:t>
            </a: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de </a:t>
            </a:r>
            <a:r>
              <a:rPr sz="1200" b="1" spc="-5" dirty="0">
                <a:solidFill>
                  <a:srgbClr val="33659A"/>
                </a:solidFill>
                <a:latin typeface="Comic Sans MS"/>
                <a:cs typeface="Comic Sans MS"/>
              </a:rPr>
              <a:t> </a:t>
            </a: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Esgoto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984" name="object 212">
            <a:extLst>
              <a:ext uri="{FF2B5EF4-FFF2-40B4-BE49-F238E27FC236}">
                <a16:creationId xmlns:a16="http://schemas.microsoft.com/office/drawing/2014/main" id="{6E5B4601-DF9C-4552-9C33-352982FADD42}"/>
              </a:ext>
            </a:extLst>
          </p:cNvPr>
          <p:cNvSpPr txBox="1"/>
          <p:nvPr/>
        </p:nvSpPr>
        <p:spPr>
          <a:xfrm>
            <a:off x="8894425" y="4805778"/>
            <a:ext cx="691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Ramal</a:t>
            </a:r>
            <a:r>
              <a:rPr sz="1200" b="1" u="heavy" spc="-9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 </a:t>
            </a: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de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985" name="object 213">
            <a:extLst>
              <a:ext uri="{FF2B5EF4-FFF2-40B4-BE49-F238E27FC236}">
                <a16:creationId xmlns:a16="http://schemas.microsoft.com/office/drawing/2014/main" id="{635121D2-8007-45D8-A734-A201242E8F5A}"/>
              </a:ext>
            </a:extLst>
          </p:cNvPr>
          <p:cNvSpPr txBox="1"/>
          <p:nvPr/>
        </p:nvSpPr>
        <p:spPr>
          <a:xfrm>
            <a:off x="8894425" y="4378295"/>
            <a:ext cx="4165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Sifão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986" name="object 214">
            <a:extLst>
              <a:ext uri="{FF2B5EF4-FFF2-40B4-BE49-F238E27FC236}">
                <a16:creationId xmlns:a16="http://schemas.microsoft.com/office/drawing/2014/main" id="{AD093380-C67D-48D4-8C83-3E012BB145C1}"/>
              </a:ext>
            </a:extLst>
          </p:cNvPr>
          <p:cNvSpPr txBox="1"/>
          <p:nvPr/>
        </p:nvSpPr>
        <p:spPr>
          <a:xfrm>
            <a:off x="3636625" y="4348578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33659A"/>
                </a:solidFill>
                <a:latin typeface="Comic Sans MS"/>
                <a:cs typeface="Comic Sans MS"/>
              </a:rPr>
              <a:t>Caixa</a:t>
            </a:r>
            <a:r>
              <a:rPr sz="1200" b="1" spc="-95" dirty="0">
                <a:solidFill>
                  <a:srgbClr val="33659A"/>
                </a:solidFill>
                <a:latin typeface="Comic Sans MS"/>
                <a:cs typeface="Comic Sans MS"/>
              </a:rPr>
              <a:t> </a:t>
            </a:r>
            <a:r>
              <a:rPr sz="1200" b="1" spc="-5" dirty="0">
                <a:solidFill>
                  <a:srgbClr val="33659A"/>
                </a:solidFill>
                <a:latin typeface="Comic Sans MS"/>
                <a:cs typeface="Comic Sans MS"/>
              </a:rPr>
              <a:t>de</a:t>
            </a:r>
            <a:endParaRPr sz="1200" dirty="0">
              <a:latin typeface="Comic Sans MS"/>
              <a:cs typeface="Comic Sans MS"/>
            </a:endParaRPr>
          </a:p>
        </p:txBody>
      </p:sp>
      <p:sp>
        <p:nvSpPr>
          <p:cNvPr id="1987" name="object 215">
            <a:extLst>
              <a:ext uri="{FF2B5EF4-FFF2-40B4-BE49-F238E27FC236}">
                <a16:creationId xmlns:a16="http://schemas.microsoft.com/office/drawing/2014/main" id="{EFFE9E9F-EDC0-428A-BEC6-CACE0A47C9FC}"/>
              </a:ext>
            </a:extLst>
          </p:cNvPr>
          <p:cNvSpPr/>
          <p:nvPr/>
        </p:nvSpPr>
        <p:spPr>
          <a:xfrm>
            <a:off x="4924925" y="4691224"/>
            <a:ext cx="3693160" cy="3810"/>
          </a:xfrm>
          <a:custGeom>
            <a:avLst/>
            <a:gdLst/>
            <a:ahLst/>
            <a:cxnLst/>
            <a:rect l="l" t="t" r="r" b="b"/>
            <a:pathLst>
              <a:path w="3693159" h="3810">
                <a:moveTo>
                  <a:pt x="3692651" y="3810"/>
                </a:moveTo>
                <a:lnTo>
                  <a:pt x="3692651" y="0"/>
                </a:lnTo>
                <a:lnTo>
                  <a:pt x="3667505" y="0"/>
                </a:lnTo>
                <a:lnTo>
                  <a:pt x="3667505" y="3810"/>
                </a:lnTo>
                <a:lnTo>
                  <a:pt x="3692651" y="3810"/>
                </a:lnTo>
                <a:close/>
              </a:path>
              <a:path w="3693159" h="3810">
                <a:moveTo>
                  <a:pt x="3657599" y="3810"/>
                </a:moveTo>
                <a:lnTo>
                  <a:pt x="3657599" y="0"/>
                </a:lnTo>
                <a:lnTo>
                  <a:pt x="3632453" y="0"/>
                </a:lnTo>
                <a:lnTo>
                  <a:pt x="3632453" y="3810"/>
                </a:lnTo>
                <a:lnTo>
                  <a:pt x="3657599" y="3810"/>
                </a:lnTo>
                <a:close/>
              </a:path>
              <a:path w="3693159" h="3810">
                <a:moveTo>
                  <a:pt x="3622547" y="3810"/>
                </a:moveTo>
                <a:lnTo>
                  <a:pt x="3622547" y="0"/>
                </a:lnTo>
                <a:lnTo>
                  <a:pt x="3597401" y="0"/>
                </a:lnTo>
                <a:lnTo>
                  <a:pt x="3597401" y="3810"/>
                </a:lnTo>
                <a:lnTo>
                  <a:pt x="3622547" y="3810"/>
                </a:lnTo>
                <a:close/>
              </a:path>
              <a:path w="3693159" h="3810">
                <a:moveTo>
                  <a:pt x="3588245" y="3810"/>
                </a:moveTo>
                <a:lnTo>
                  <a:pt x="3588245" y="0"/>
                </a:lnTo>
                <a:lnTo>
                  <a:pt x="3562337" y="0"/>
                </a:lnTo>
                <a:lnTo>
                  <a:pt x="3562337" y="3810"/>
                </a:lnTo>
                <a:lnTo>
                  <a:pt x="3588245" y="3810"/>
                </a:lnTo>
                <a:close/>
              </a:path>
              <a:path w="3693159" h="3810">
                <a:moveTo>
                  <a:pt x="3553206" y="3810"/>
                </a:moveTo>
                <a:lnTo>
                  <a:pt x="3553206" y="0"/>
                </a:lnTo>
                <a:lnTo>
                  <a:pt x="3527298" y="0"/>
                </a:lnTo>
                <a:lnTo>
                  <a:pt x="3527298" y="3810"/>
                </a:lnTo>
                <a:lnTo>
                  <a:pt x="3553206" y="3810"/>
                </a:lnTo>
                <a:close/>
              </a:path>
              <a:path w="3693159" h="3810">
                <a:moveTo>
                  <a:pt x="3518154" y="3810"/>
                </a:moveTo>
                <a:lnTo>
                  <a:pt x="3518154" y="0"/>
                </a:lnTo>
                <a:lnTo>
                  <a:pt x="3493008" y="0"/>
                </a:lnTo>
                <a:lnTo>
                  <a:pt x="3493008" y="3810"/>
                </a:lnTo>
                <a:lnTo>
                  <a:pt x="3518154" y="3810"/>
                </a:lnTo>
                <a:close/>
              </a:path>
              <a:path w="3693159" h="3810">
                <a:moveTo>
                  <a:pt x="3483101" y="3810"/>
                </a:moveTo>
                <a:lnTo>
                  <a:pt x="3483101" y="0"/>
                </a:lnTo>
                <a:lnTo>
                  <a:pt x="3457955" y="0"/>
                </a:lnTo>
                <a:lnTo>
                  <a:pt x="3457955" y="3810"/>
                </a:lnTo>
                <a:lnTo>
                  <a:pt x="3483101" y="3810"/>
                </a:lnTo>
                <a:close/>
              </a:path>
              <a:path w="3693159" h="3810">
                <a:moveTo>
                  <a:pt x="3448049" y="3810"/>
                </a:moveTo>
                <a:lnTo>
                  <a:pt x="3448049" y="0"/>
                </a:lnTo>
                <a:lnTo>
                  <a:pt x="3422903" y="0"/>
                </a:lnTo>
                <a:lnTo>
                  <a:pt x="3422903" y="3810"/>
                </a:lnTo>
                <a:lnTo>
                  <a:pt x="3448049" y="3810"/>
                </a:lnTo>
                <a:close/>
              </a:path>
              <a:path w="3693159" h="3810">
                <a:moveTo>
                  <a:pt x="3412997" y="3810"/>
                </a:moveTo>
                <a:lnTo>
                  <a:pt x="3412997" y="0"/>
                </a:lnTo>
                <a:lnTo>
                  <a:pt x="3387851" y="0"/>
                </a:lnTo>
                <a:lnTo>
                  <a:pt x="3387851" y="3810"/>
                </a:lnTo>
                <a:lnTo>
                  <a:pt x="3412997" y="3810"/>
                </a:lnTo>
                <a:close/>
              </a:path>
              <a:path w="3693159" h="3810">
                <a:moveTo>
                  <a:pt x="3378695" y="3810"/>
                </a:moveTo>
                <a:lnTo>
                  <a:pt x="3378695" y="0"/>
                </a:lnTo>
                <a:lnTo>
                  <a:pt x="3352787" y="0"/>
                </a:lnTo>
                <a:lnTo>
                  <a:pt x="3352787" y="3810"/>
                </a:lnTo>
                <a:lnTo>
                  <a:pt x="3378695" y="3810"/>
                </a:lnTo>
                <a:close/>
              </a:path>
              <a:path w="3693159" h="3810">
                <a:moveTo>
                  <a:pt x="3343656" y="3810"/>
                </a:moveTo>
                <a:lnTo>
                  <a:pt x="3343656" y="0"/>
                </a:lnTo>
                <a:lnTo>
                  <a:pt x="3317748" y="0"/>
                </a:lnTo>
                <a:lnTo>
                  <a:pt x="3317748" y="3810"/>
                </a:lnTo>
                <a:lnTo>
                  <a:pt x="3343656" y="3810"/>
                </a:lnTo>
                <a:close/>
              </a:path>
              <a:path w="3693159" h="3810">
                <a:moveTo>
                  <a:pt x="3308604" y="3810"/>
                </a:moveTo>
                <a:lnTo>
                  <a:pt x="3308604" y="0"/>
                </a:lnTo>
                <a:lnTo>
                  <a:pt x="3283458" y="0"/>
                </a:lnTo>
                <a:lnTo>
                  <a:pt x="3283458" y="3810"/>
                </a:lnTo>
                <a:lnTo>
                  <a:pt x="3308604" y="3810"/>
                </a:lnTo>
                <a:close/>
              </a:path>
              <a:path w="3693159" h="3810">
                <a:moveTo>
                  <a:pt x="3273551" y="3810"/>
                </a:moveTo>
                <a:lnTo>
                  <a:pt x="3273551" y="0"/>
                </a:lnTo>
                <a:lnTo>
                  <a:pt x="3248405" y="0"/>
                </a:lnTo>
                <a:lnTo>
                  <a:pt x="3248405" y="3810"/>
                </a:lnTo>
                <a:lnTo>
                  <a:pt x="3273551" y="3810"/>
                </a:lnTo>
                <a:close/>
              </a:path>
              <a:path w="3693159" h="3810">
                <a:moveTo>
                  <a:pt x="3238499" y="3810"/>
                </a:moveTo>
                <a:lnTo>
                  <a:pt x="3238499" y="0"/>
                </a:lnTo>
                <a:lnTo>
                  <a:pt x="3213353" y="0"/>
                </a:lnTo>
                <a:lnTo>
                  <a:pt x="3213353" y="3810"/>
                </a:lnTo>
                <a:lnTo>
                  <a:pt x="3238499" y="3810"/>
                </a:lnTo>
                <a:close/>
              </a:path>
              <a:path w="3693159" h="3810">
                <a:moveTo>
                  <a:pt x="3203447" y="3810"/>
                </a:moveTo>
                <a:lnTo>
                  <a:pt x="3203447" y="0"/>
                </a:lnTo>
                <a:lnTo>
                  <a:pt x="3178301" y="0"/>
                </a:lnTo>
                <a:lnTo>
                  <a:pt x="3178301" y="3810"/>
                </a:lnTo>
                <a:lnTo>
                  <a:pt x="3203447" y="3810"/>
                </a:lnTo>
                <a:close/>
              </a:path>
              <a:path w="3693159" h="3810">
                <a:moveTo>
                  <a:pt x="3169145" y="3810"/>
                </a:moveTo>
                <a:lnTo>
                  <a:pt x="3169145" y="0"/>
                </a:lnTo>
                <a:lnTo>
                  <a:pt x="3143237" y="0"/>
                </a:lnTo>
                <a:lnTo>
                  <a:pt x="3143237" y="3810"/>
                </a:lnTo>
                <a:lnTo>
                  <a:pt x="3169145" y="3810"/>
                </a:lnTo>
                <a:close/>
              </a:path>
              <a:path w="3693159" h="3810">
                <a:moveTo>
                  <a:pt x="3134106" y="3810"/>
                </a:moveTo>
                <a:lnTo>
                  <a:pt x="3134106" y="0"/>
                </a:lnTo>
                <a:lnTo>
                  <a:pt x="3108198" y="0"/>
                </a:lnTo>
                <a:lnTo>
                  <a:pt x="3108198" y="3810"/>
                </a:lnTo>
                <a:lnTo>
                  <a:pt x="3134106" y="3810"/>
                </a:lnTo>
                <a:close/>
              </a:path>
              <a:path w="3693159" h="3810">
                <a:moveTo>
                  <a:pt x="3099054" y="3810"/>
                </a:moveTo>
                <a:lnTo>
                  <a:pt x="3099054" y="0"/>
                </a:lnTo>
                <a:lnTo>
                  <a:pt x="3073908" y="0"/>
                </a:lnTo>
                <a:lnTo>
                  <a:pt x="3073908" y="3810"/>
                </a:lnTo>
                <a:lnTo>
                  <a:pt x="3099054" y="3810"/>
                </a:lnTo>
                <a:close/>
              </a:path>
              <a:path w="3693159" h="3810">
                <a:moveTo>
                  <a:pt x="3064001" y="3810"/>
                </a:moveTo>
                <a:lnTo>
                  <a:pt x="3064001" y="0"/>
                </a:lnTo>
                <a:lnTo>
                  <a:pt x="3038855" y="0"/>
                </a:lnTo>
                <a:lnTo>
                  <a:pt x="3038855" y="3810"/>
                </a:lnTo>
                <a:lnTo>
                  <a:pt x="3064001" y="3810"/>
                </a:lnTo>
                <a:close/>
              </a:path>
              <a:path w="3693159" h="3810">
                <a:moveTo>
                  <a:pt x="3028949" y="3810"/>
                </a:moveTo>
                <a:lnTo>
                  <a:pt x="3028949" y="0"/>
                </a:lnTo>
                <a:lnTo>
                  <a:pt x="3003803" y="0"/>
                </a:lnTo>
                <a:lnTo>
                  <a:pt x="3003803" y="3810"/>
                </a:lnTo>
                <a:lnTo>
                  <a:pt x="3028949" y="3810"/>
                </a:lnTo>
                <a:close/>
              </a:path>
              <a:path w="3693159" h="3810">
                <a:moveTo>
                  <a:pt x="2993897" y="3810"/>
                </a:moveTo>
                <a:lnTo>
                  <a:pt x="2993897" y="0"/>
                </a:lnTo>
                <a:lnTo>
                  <a:pt x="2968751" y="0"/>
                </a:lnTo>
                <a:lnTo>
                  <a:pt x="2968751" y="3810"/>
                </a:lnTo>
                <a:lnTo>
                  <a:pt x="2993897" y="3810"/>
                </a:lnTo>
                <a:close/>
              </a:path>
              <a:path w="3693159" h="3810">
                <a:moveTo>
                  <a:pt x="2959595" y="3810"/>
                </a:moveTo>
                <a:lnTo>
                  <a:pt x="2959595" y="0"/>
                </a:lnTo>
                <a:lnTo>
                  <a:pt x="2933687" y="0"/>
                </a:lnTo>
                <a:lnTo>
                  <a:pt x="2933687" y="3810"/>
                </a:lnTo>
                <a:lnTo>
                  <a:pt x="2959595" y="3810"/>
                </a:lnTo>
                <a:close/>
              </a:path>
              <a:path w="3693159" h="3810">
                <a:moveTo>
                  <a:pt x="2924543" y="3810"/>
                </a:moveTo>
                <a:lnTo>
                  <a:pt x="2924543" y="0"/>
                </a:lnTo>
                <a:lnTo>
                  <a:pt x="2898635" y="0"/>
                </a:lnTo>
                <a:lnTo>
                  <a:pt x="2898635" y="3810"/>
                </a:lnTo>
                <a:lnTo>
                  <a:pt x="2924543" y="3810"/>
                </a:lnTo>
                <a:close/>
              </a:path>
              <a:path w="3693159" h="3810">
                <a:moveTo>
                  <a:pt x="2889504" y="3810"/>
                </a:moveTo>
                <a:lnTo>
                  <a:pt x="2889504" y="0"/>
                </a:lnTo>
                <a:lnTo>
                  <a:pt x="2864358" y="0"/>
                </a:lnTo>
                <a:lnTo>
                  <a:pt x="2864358" y="3810"/>
                </a:lnTo>
                <a:lnTo>
                  <a:pt x="2889504" y="3810"/>
                </a:lnTo>
                <a:close/>
              </a:path>
              <a:path w="3693159" h="3810">
                <a:moveTo>
                  <a:pt x="2854451" y="3810"/>
                </a:moveTo>
                <a:lnTo>
                  <a:pt x="2854451" y="0"/>
                </a:lnTo>
                <a:lnTo>
                  <a:pt x="2829305" y="0"/>
                </a:lnTo>
                <a:lnTo>
                  <a:pt x="2829305" y="3810"/>
                </a:lnTo>
                <a:lnTo>
                  <a:pt x="2854451" y="3810"/>
                </a:lnTo>
                <a:close/>
              </a:path>
              <a:path w="3693159" h="3810">
                <a:moveTo>
                  <a:pt x="2819399" y="3810"/>
                </a:moveTo>
                <a:lnTo>
                  <a:pt x="2819399" y="0"/>
                </a:lnTo>
                <a:lnTo>
                  <a:pt x="2794253" y="0"/>
                </a:lnTo>
                <a:lnTo>
                  <a:pt x="2794253" y="3810"/>
                </a:lnTo>
                <a:lnTo>
                  <a:pt x="2819399" y="3810"/>
                </a:lnTo>
                <a:close/>
              </a:path>
              <a:path w="3693159" h="3810">
                <a:moveTo>
                  <a:pt x="2784347" y="3810"/>
                </a:moveTo>
                <a:lnTo>
                  <a:pt x="2784347" y="0"/>
                </a:lnTo>
                <a:lnTo>
                  <a:pt x="2759201" y="0"/>
                </a:lnTo>
                <a:lnTo>
                  <a:pt x="2759201" y="3810"/>
                </a:lnTo>
                <a:lnTo>
                  <a:pt x="2784347" y="3810"/>
                </a:lnTo>
                <a:close/>
              </a:path>
              <a:path w="3693159" h="3810">
                <a:moveTo>
                  <a:pt x="2750045" y="3810"/>
                </a:moveTo>
                <a:lnTo>
                  <a:pt x="2750045" y="0"/>
                </a:lnTo>
                <a:lnTo>
                  <a:pt x="2724137" y="0"/>
                </a:lnTo>
                <a:lnTo>
                  <a:pt x="2724137" y="3810"/>
                </a:lnTo>
                <a:lnTo>
                  <a:pt x="2750045" y="3810"/>
                </a:lnTo>
                <a:close/>
              </a:path>
              <a:path w="3693159" h="3810">
                <a:moveTo>
                  <a:pt x="2714993" y="3810"/>
                </a:moveTo>
                <a:lnTo>
                  <a:pt x="2714993" y="0"/>
                </a:lnTo>
                <a:lnTo>
                  <a:pt x="2689085" y="0"/>
                </a:lnTo>
                <a:lnTo>
                  <a:pt x="2689085" y="3810"/>
                </a:lnTo>
                <a:lnTo>
                  <a:pt x="2714993" y="3810"/>
                </a:lnTo>
                <a:close/>
              </a:path>
              <a:path w="3693159" h="3810">
                <a:moveTo>
                  <a:pt x="2679954" y="3810"/>
                </a:moveTo>
                <a:lnTo>
                  <a:pt x="2679954" y="0"/>
                </a:lnTo>
                <a:lnTo>
                  <a:pt x="2654808" y="0"/>
                </a:lnTo>
                <a:lnTo>
                  <a:pt x="2654808" y="3810"/>
                </a:lnTo>
                <a:lnTo>
                  <a:pt x="2679954" y="3810"/>
                </a:lnTo>
                <a:close/>
              </a:path>
              <a:path w="3693159" h="3810">
                <a:moveTo>
                  <a:pt x="2644901" y="3810"/>
                </a:moveTo>
                <a:lnTo>
                  <a:pt x="2644901" y="0"/>
                </a:lnTo>
                <a:lnTo>
                  <a:pt x="2619755" y="0"/>
                </a:lnTo>
                <a:lnTo>
                  <a:pt x="2619755" y="3810"/>
                </a:lnTo>
                <a:lnTo>
                  <a:pt x="2644901" y="3810"/>
                </a:lnTo>
                <a:close/>
              </a:path>
              <a:path w="3693159" h="3810">
                <a:moveTo>
                  <a:pt x="2609849" y="3810"/>
                </a:moveTo>
                <a:lnTo>
                  <a:pt x="2609849" y="0"/>
                </a:lnTo>
                <a:lnTo>
                  <a:pt x="2584703" y="0"/>
                </a:lnTo>
                <a:lnTo>
                  <a:pt x="2584703" y="3810"/>
                </a:lnTo>
                <a:lnTo>
                  <a:pt x="2609849" y="3810"/>
                </a:lnTo>
                <a:close/>
              </a:path>
              <a:path w="3693159" h="3810">
                <a:moveTo>
                  <a:pt x="2574797" y="3810"/>
                </a:moveTo>
                <a:lnTo>
                  <a:pt x="2574797" y="0"/>
                </a:lnTo>
                <a:lnTo>
                  <a:pt x="2549651" y="0"/>
                </a:lnTo>
                <a:lnTo>
                  <a:pt x="2549651" y="3810"/>
                </a:lnTo>
                <a:lnTo>
                  <a:pt x="2574797" y="3810"/>
                </a:lnTo>
                <a:close/>
              </a:path>
              <a:path w="3693159" h="3810">
                <a:moveTo>
                  <a:pt x="2540495" y="3810"/>
                </a:moveTo>
                <a:lnTo>
                  <a:pt x="2540495" y="0"/>
                </a:lnTo>
                <a:lnTo>
                  <a:pt x="2514587" y="0"/>
                </a:lnTo>
                <a:lnTo>
                  <a:pt x="2514587" y="3810"/>
                </a:lnTo>
                <a:lnTo>
                  <a:pt x="2540495" y="3810"/>
                </a:lnTo>
                <a:close/>
              </a:path>
              <a:path w="3693159" h="3810">
                <a:moveTo>
                  <a:pt x="2505443" y="3810"/>
                </a:moveTo>
                <a:lnTo>
                  <a:pt x="2505443" y="0"/>
                </a:lnTo>
                <a:lnTo>
                  <a:pt x="2479535" y="0"/>
                </a:lnTo>
                <a:lnTo>
                  <a:pt x="2479535" y="3810"/>
                </a:lnTo>
                <a:lnTo>
                  <a:pt x="2505443" y="3810"/>
                </a:lnTo>
                <a:close/>
              </a:path>
              <a:path w="3693159" h="3810">
                <a:moveTo>
                  <a:pt x="2470404" y="3810"/>
                </a:moveTo>
                <a:lnTo>
                  <a:pt x="2470404" y="0"/>
                </a:lnTo>
                <a:lnTo>
                  <a:pt x="2445258" y="0"/>
                </a:lnTo>
                <a:lnTo>
                  <a:pt x="2445258" y="3810"/>
                </a:lnTo>
                <a:lnTo>
                  <a:pt x="2470404" y="3810"/>
                </a:lnTo>
                <a:close/>
              </a:path>
              <a:path w="3693159" h="3810">
                <a:moveTo>
                  <a:pt x="2435351" y="3810"/>
                </a:moveTo>
                <a:lnTo>
                  <a:pt x="2435351" y="0"/>
                </a:lnTo>
                <a:lnTo>
                  <a:pt x="2410205" y="0"/>
                </a:lnTo>
                <a:lnTo>
                  <a:pt x="2410205" y="3810"/>
                </a:lnTo>
                <a:lnTo>
                  <a:pt x="2435351" y="3810"/>
                </a:lnTo>
                <a:close/>
              </a:path>
              <a:path w="3693159" h="3810">
                <a:moveTo>
                  <a:pt x="2400299" y="3810"/>
                </a:moveTo>
                <a:lnTo>
                  <a:pt x="2400299" y="0"/>
                </a:lnTo>
                <a:lnTo>
                  <a:pt x="2375153" y="0"/>
                </a:lnTo>
                <a:lnTo>
                  <a:pt x="2375153" y="3810"/>
                </a:lnTo>
                <a:lnTo>
                  <a:pt x="2400299" y="3810"/>
                </a:lnTo>
                <a:close/>
              </a:path>
              <a:path w="3693159" h="3810">
                <a:moveTo>
                  <a:pt x="2365248" y="3810"/>
                </a:moveTo>
                <a:lnTo>
                  <a:pt x="2365248" y="0"/>
                </a:lnTo>
                <a:lnTo>
                  <a:pt x="2340102" y="0"/>
                </a:lnTo>
                <a:lnTo>
                  <a:pt x="2340102" y="3810"/>
                </a:lnTo>
                <a:lnTo>
                  <a:pt x="2365248" y="3810"/>
                </a:lnTo>
                <a:close/>
              </a:path>
              <a:path w="3693159" h="3810">
                <a:moveTo>
                  <a:pt x="2330945" y="3810"/>
                </a:moveTo>
                <a:lnTo>
                  <a:pt x="2330945" y="0"/>
                </a:lnTo>
                <a:lnTo>
                  <a:pt x="2305037" y="0"/>
                </a:lnTo>
                <a:lnTo>
                  <a:pt x="2305037" y="3810"/>
                </a:lnTo>
                <a:lnTo>
                  <a:pt x="2330945" y="3810"/>
                </a:lnTo>
                <a:close/>
              </a:path>
              <a:path w="3693159" h="3810">
                <a:moveTo>
                  <a:pt x="2295905" y="3810"/>
                </a:moveTo>
                <a:lnTo>
                  <a:pt x="2295905" y="0"/>
                </a:lnTo>
                <a:lnTo>
                  <a:pt x="2269997" y="0"/>
                </a:lnTo>
                <a:lnTo>
                  <a:pt x="2269997" y="3810"/>
                </a:lnTo>
                <a:lnTo>
                  <a:pt x="2295905" y="3810"/>
                </a:lnTo>
                <a:close/>
              </a:path>
              <a:path w="3693159" h="3810">
                <a:moveTo>
                  <a:pt x="2260854" y="3810"/>
                </a:moveTo>
                <a:lnTo>
                  <a:pt x="2260854" y="0"/>
                </a:lnTo>
                <a:lnTo>
                  <a:pt x="2235707" y="0"/>
                </a:lnTo>
                <a:lnTo>
                  <a:pt x="2235707" y="3810"/>
                </a:lnTo>
                <a:lnTo>
                  <a:pt x="2260854" y="3810"/>
                </a:lnTo>
                <a:close/>
              </a:path>
              <a:path w="3693159" h="3810">
                <a:moveTo>
                  <a:pt x="2225789" y="3810"/>
                </a:moveTo>
                <a:lnTo>
                  <a:pt x="2225789" y="0"/>
                </a:lnTo>
                <a:lnTo>
                  <a:pt x="2200643" y="0"/>
                </a:lnTo>
                <a:lnTo>
                  <a:pt x="2200643" y="3810"/>
                </a:lnTo>
                <a:lnTo>
                  <a:pt x="2225789" y="3810"/>
                </a:lnTo>
                <a:close/>
              </a:path>
              <a:path w="3693159" h="3810">
                <a:moveTo>
                  <a:pt x="2190750" y="3810"/>
                </a:moveTo>
                <a:lnTo>
                  <a:pt x="2190750" y="0"/>
                </a:lnTo>
                <a:lnTo>
                  <a:pt x="2165604" y="0"/>
                </a:lnTo>
                <a:lnTo>
                  <a:pt x="2165604" y="3810"/>
                </a:lnTo>
                <a:lnTo>
                  <a:pt x="2190750" y="3810"/>
                </a:lnTo>
                <a:close/>
              </a:path>
              <a:path w="3693159" h="3810">
                <a:moveTo>
                  <a:pt x="2155698" y="3810"/>
                </a:moveTo>
                <a:lnTo>
                  <a:pt x="2155698" y="0"/>
                </a:lnTo>
                <a:lnTo>
                  <a:pt x="2130552" y="0"/>
                </a:lnTo>
                <a:lnTo>
                  <a:pt x="2130552" y="3810"/>
                </a:lnTo>
                <a:lnTo>
                  <a:pt x="2155698" y="3810"/>
                </a:lnTo>
                <a:close/>
              </a:path>
              <a:path w="3693159" h="3810">
                <a:moveTo>
                  <a:pt x="2121395" y="3810"/>
                </a:moveTo>
                <a:lnTo>
                  <a:pt x="2121395" y="0"/>
                </a:lnTo>
                <a:lnTo>
                  <a:pt x="2095487" y="0"/>
                </a:lnTo>
                <a:lnTo>
                  <a:pt x="2095487" y="3810"/>
                </a:lnTo>
                <a:lnTo>
                  <a:pt x="2121395" y="3810"/>
                </a:lnTo>
                <a:close/>
              </a:path>
              <a:path w="3693159" h="3810">
                <a:moveTo>
                  <a:pt x="2086355" y="3810"/>
                </a:moveTo>
                <a:lnTo>
                  <a:pt x="2086355" y="0"/>
                </a:lnTo>
                <a:lnTo>
                  <a:pt x="2060447" y="0"/>
                </a:lnTo>
                <a:lnTo>
                  <a:pt x="2060447" y="3810"/>
                </a:lnTo>
                <a:lnTo>
                  <a:pt x="2086355" y="3810"/>
                </a:lnTo>
                <a:close/>
              </a:path>
              <a:path w="3693159" h="3810">
                <a:moveTo>
                  <a:pt x="2051303" y="3810"/>
                </a:moveTo>
                <a:lnTo>
                  <a:pt x="2051303" y="0"/>
                </a:lnTo>
                <a:lnTo>
                  <a:pt x="2026157" y="0"/>
                </a:lnTo>
                <a:lnTo>
                  <a:pt x="2026157" y="3810"/>
                </a:lnTo>
                <a:lnTo>
                  <a:pt x="2051303" y="3810"/>
                </a:lnTo>
                <a:close/>
              </a:path>
              <a:path w="3693159" h="3810">
                <a:moveTo>
                  <a:pt x="2016252" y="3810"/>
                </a:moveTo>
                <a:lnTo>
                  <a:pt x="2016252" y="0"/>
                </a:lnTo>
                <a:lnTo>
                  <a:pt x="1991105" y="0"/>
                </a:lnTo>
                <a:lnTo>
                  <a:pt x="1991105" y="3810"/>
                </a:lnTo>
                <a:lnTo>
                  <a:pt x="2016252" y="3810"/>
                </a:lnTo>
                <a:close/>
              </a:path>
              <a:path w="3693159" h="3810">
                <a:moveTo>
                  <a:pt x="1981200" y="3810"/>
                </a:moveTo>
                <a:lnTo>
                  <a:pt x="1981200" y="0"/>
                </a:lnTo>
                <a:lnTo>
                  <a:pt x="1956053" y="0"/>
                </a:lnTo>
                <a:lnTo>
                  <a:pt x="1956053" y="3810"/>
                </a:lnTo>
                <a:lnTo>
                  <a:pt x="1981200" y="3810"/>
                </a:lnTo>
                <a:close/>
              </a:path>
              <a:path w="3693159" h="3810">
                <a:moveTo>
                  <a:pt x="1946148" y="3810"/>
                </a:moveTo>
                <a:lnTo>
                  <a:pt x="1946148" y="0"/>
                </a:lnTo>
                <a:lnTo>
                  <a:pt x="1921002" y="0"/>
                </a:lnTo>
                <a:lnTo>
                  <a:pt x="1921002" y="3810"/>
                </a:lnTo>
                <a:lnTo>
                  <a:pt x="1946148" y="3810"/>
                </a:lnTo>
                <a:close/>
              </a:path>
              <a:path w="3693159" h="3810">
                <a:moveTo>
                  <a:pt x="1911857" y="3810"/>
                </a:moveTo>
                <a:lnTo>
                  <a:pt x="1911857" y="0"/>
                </a:lnTo>
                <a:lnTo>
                  <a:pt x="1885949" y="0"/>
                </a:lnTo>
                <a:lnTo>
                  <a:pt x="1885949" y="3810"/>
                </a:lnTo>
                <a:lnTo>
                  <a:pt x="1911857" y="3810"/>
                </a:lnTo>
                <a:close/>
              </a:path>
              <a:path w="3693159" h="3810">
                <a:moveTo>
                  <a:pt x="1876805" y="3810"/>
                </a:moveTo>
                <a:lnTo>
                  <a:pt x="1876805" y="0"/>
                </a:lnTo>
                <a:lnTo>
                  <a:pt x="1850897" y="0"/>
                </a:lnTo>
                <a:lnTo>
                  <a:pt x="1850897" y="3810"/>
                </a:lnTo>
                <a:lnTo>
                  <a:pt x="1876805" y="3810"/>
                </a:lnTo>
                <a:close/>
              </a:path>
              <a:path w="3693159" h="3810">
                <a:moveTo>
                  <a:pt x="1841753" y="3810"/>
                </a:moveTo>
                <a:lnTo>
                  <a:pt x="1841753" y="0"/>
                </a:lnTo>
                <a:lnTo>
                  <a:pt x="1816607" y="0"/>
                </a:lnTo>
                <a:lnTo>
                  <a:pt x="1816607" y="3810"/>
                </a:lnTo>
                <a:lnTo>
                  <a:pt x="1841753" y="3810"/>
                </a:lnTo>
                <a:close/>
              </a:path>
              <a:path w="3693159" h="3810">
                <a:moveTo>
                  <a:pt x="1806702" y="3810"/>
                </a:moveTo>
                <a:lnTo>
                  <a:pt x="1806702" y="0"/>
                </a:lnTo>
                <a:lnTo>
                  <a:pt x="1781555" y="0"/>
                </a:lnTo>
                <a:lnTo>
                  <a:pt x="1781555" y="3810"/>
                </a:lnTo>
                <a:lnTo>
                  <a:pt x="1806702" y="3810"/>
                </a:lnTo>
                <a:close/>
              </a:path>
              <a:path w="3693159" h="3810">
                <a:moveTo>
                  <a:pt x="1771650" y="3810"/>
                </a:moveTo>
                <a:lnTo>
                  <a:pt x="1771650" y="0"/>
                </a:lnTo>
                <a:lnTo>
                  <a:pt x="1746503" y="0"/>
                </a:lnTo>
                <a:lnTo>
                  <a:pt x="1746503" y="3810"/>
                </a:lnTo>
                <a:lnTo>
                  <a:pt x="1771650" y="3810"/>
                </a:lnTo>
                <a:close/>
              </a:path>
              <a:path w="3693159" h="3810">
                <a:moveTo>
                  <a:pt x="1736598" y="3810"/>
                </a:moveTo>
                <a:lnTo>
                  <a:pt x="1736598" y="0"/>
                </a:lnTo>
                <a:lnTo>
                  <a:pt x="1711452" y="0"/>
                </a:lnTo>
                <a:lnTo>
                  <a:pt x="1711452" y="3810"/>
                </a:lnTo>
                <a:lnTo>
                  <a:pt x="1736598" y="3810"/>
                </a:lnTo>
                <a:close/>
              </a:path>
              <a:path w="3693159" h="3810">
                <a:moveTo>
                  <a:pt x="1702307" y="3810"/>
                </a:moveTo>
                <a:lnTo>
                  <a:pt x="1702307" y="0"/>
                </a:lnTo>
                <a:lnTo>
                  <a:pt x="1676399" y="0"/>
                </a:lnTo>
                <a:lnTo>
                  <a:pt x="1676399" y="3810"/>
                </a:lnTo>
                <a:lnTo>
                  <a:pt x="1702307" y="3810"/>
                </a:lnTo>
                <a:close/>
              </a:path>
              <a:path w="3693159" h="3810">
                <a:moveTo>
                  <a:pt x="1667255" y="3810"/>
                </a:moveTo>
                <a:lnTo>
                  <a:pt x="1667255" y="0"/>
                </a:lnTo>
                <a:lnTo>
                  <a:pt x="1641347" y="0"/>
                </a:lnTo>
                <a:lnTo>
                  <a:pt x="1641347" y="3810"/>
                </a:lnTo>
                <a:lnTo>
                  <a:pt x="1667255" y="3810"/>
                </a:lnTo>
                <a:close/>
              </a:path>
              <a:path w="3693159" h="3810">
                <a:moveTo>
                  <a:pt x="1632203" y="3810"/>
                </a:moveTo>
                <a:lnTo>
                  <a:pt x="1632203" y="0"/>
                </a:lnTo>
                <a:lnTo>
                  <a:pt x="1607057" y="0"/>
                </a:lnTo>
                <a:lnTo>
                  <a:pt x="1607057" y="3810"/>
                </a:lnTo>
                <a:lnTo>
                  <a:pt x="1632203" y="3810"/>
                </a:lnTo>
                <a:close/>
              </a:path>
              <a:path w="3693159" h="3810">
                <a:moveTo>
                  <a:pt x="1597152" y="3810"/>
                </a:moveTo>
                <a:lnTo>
                  <a:pt x="1597152" y="0"/>
                </a:lnTo>
                <a:lnTo>
                  <a:pt x="1572005" y="0"/>
                </a:lnTo>
                <a:lnTo>
                  <a:pt x="1572005" y="3810"/>
                </a:lnTo>
                <a:lnTo>
                  <a:pt x="1597152" y="3810"/>
                </a:lnTo>
                <a:close/>
              </a:path>
              <a:path w="3693159" h="3810">
                <a:moveTo>
                  <a:pt x="1562100" y="3810"/>
                </a:moveTo>
                <a:lnTo>
                  <a:pt x="1562100" y="0"/>
                </a:lnTo>
                <a:lnTo>
                  <a:pt x="1536953" y="0"/>
                </a:lnTo>
                <a:lnTo>
                  <a:pt x="1536953" y="3810"/>
                </a:lnTo>
                <a:lnTo>
                  <a:pt x="1562100" y="3810"/>
                </a:lnTo>
                <a:close/>
              </a:path>
              <a:path w="3693159" h="3810">
                <a:moveTo>
                  <a:pt x="1527048" y="3810"/>
                </a:moveTo>
                <a:lnTo>
                  <a:pt x="1527048" y="0"/>
                </a:lnTo>
                <a:lnTo>
                  <a:pt x="1501902" y="0"/>
                </a:lnTo>
                <a:lnTo>
                  <a:pt x="1501902" y="3810"/>
                </a:lnTo>
                <a:lnTo>
                  <a:pt x="1527048" y="3810"/>
                </a:lnTo>
                <a:close/>
              </a:path>
              <a:path w="3693159" h="3810">
                <a:moveTo>
                  <a:pt x="1492757" y="3810"/>
                </a:moveTo>
                <a:lnTo>
                  <a:pt x="1492757" y="0"/>
                </a:lnTo>
                <a:lnTo>
                  <a:pt x="1466849" y="0"/>
                </a:lnTo>
                <a:lnTo>
                  <a:pt x="1466849" y="3810"/>
                </a:lnTo>
                <a:lnTo>
                  <a:pt x="1492757" y="3810"/>
                </a:lnTo>
                <a:close/>
              </a:path>
              <a:path w="3693159" h="3810">
                <a:moveTo>
                  <a:pt x="1457705" y="3810"/>
                </a:moveTo>
                <a:lnTo>
                  <a:pt x="1457705" y="0"/>
                </a:lnTo>
                <a:lnTo>
                  <a:pt x="1431797" y="0"/>
                </a:lnTo>
                <a:lnTo>
                  <a:pt x="1431797" y="3810"/>
                </a:lnTo>
                <a:lnTo>
                  <a:pt x="1457705" y="3810"/>
                </a:lnTo>
                <a:close/>
              </a:path>
              <a:path w="3693159" h="3810">
                <a:moveTo>
                  <a:pt x="1422653" y="3810"/>
                </a:moveTo>
                <a:lnTo>
                  <a:pt x="1422653" y="0"/>
                </a:lnTo>
                <a:lnTo>
                  <a:pt x="1397507" y="0"/>
                </a:lnTo>
                <a:lnTo>
                  <a:pt x="1397507" y="3810"/>
                </a:lnTo>
                <a:lnTo>
                  <a:pt x="1422653" y="3810"/>
                </a:lnTo>
                <a:close/>
              </a:path>
              <a:path w="3693159" h="3810">
                <a:moveTo>
                  <a:pt x="1387602" y="3810"/>
                </a:moveTo>
                <a:lnTo>
                  <a:pt x="1387602" y="0"/>
                </a:lnTo>
                <a:lnTo>
                  <a:pt x="1362455" y="0"/>
                </a:lnTo>
                <a:lnTo>
                  <a:pt x="1362455" y="3810"/>
                </a:lnTo>
                <a:lnTo>
                  <a:pt x="1387602" y="3810"/>
                </a:lnTo>
                <a:close/>
              </a:path>
              <a:path w="3693159" h="3810">
                <a:moveTo>
                  <a:pt x="1352550" y="3810"/>
                </a:moveTo>
                <a:lnTo>
                  <a:pt x="1352550" y="0"/>
                </a:lnTo>
                <a:lnTo>
                  <a:pt x="1327403" y="0"/>
                </a:lnTo>
                <a:lnTo>
                  <a:pt x="1327403" y="3810"/>
                </a:lnTo>
                <a:lnTo>
                  <a:pt x="1352550" y="3810"/>
                </a:lnTo>
                <a:close/>
              </a:path>
              <a:path w="3693159" h="3810">
                <a:moveTo>
                  <a:pt x="1317498" y="3810"/>
                </a:moveTo>
                <a:lnTo>
                  <a:pt x="1317498" y="0"/>
                </a:lnTo>
                <a:lnTo>
                  <a:pt x="1292352" y="0"/>
                </a:lnTo>
                <a:lnTo>
                  <a:pt x="1292352" y="3810"/>
                </a:lnTo>
                <a:lnTo>
                  <a:pt x="1317498" y="3810"/>
                </a:lnTo>
                <a:close/>
              </a:path>
              <a:path w="3693159" h="3810">
                <a:moveTo>
                  <a:pt x="1283207" y="3810"/>
                </a:moveTo>
                <a:lnTo>
                  <a:pt x="1283207" y="0"/>
                </a:lnTo>
                <a:lnTo>
                  <a:pt x="1257299" y="0"/>
                </a:lnTo>
                <a:lnTo>
                  <a:pt x="1257299" y="3810"/>
                </a:lnTo>
                <a:lnTo>
                  <a:pt x="1283207" y="3810"/>
                </a:lnTo>
                <a:close/>
              </a:path>
              <a:path w="3693159" h="3810">
                <a:moveTo>
                  <a:pt x="1248155" y="3810"/>
                </a:moveTo>
                <a:lnTo>
                  <a:pt x="1248155" y="0"/>
                </a:lnTo>
                <a:lnTo>
                  <a:pt x="1222247" y="0"/>
                </a:lnTo>
                <a:lnTo>
                  <a:pt x="1222247" y="3810"/>
                </a:lnTo>
                <a:lnTo>
                  <a:pt x="1248155" y="3810"/>
                </a:lnTo>
                <a:close/>
              </a:path>
              <a:path w="3693159" h="3810">
                <a:moveTo>
                  <a:pt x="1213103" y="3810"/>
                </a:moveTo>
                <a:lnTo>
                  <a:pt x="1213103" y="0"/>
                </a:lnTo>
                <a:lnTo>
                  <a:pt x="1187957" y="0"/>
                </a:lnTo>
                <a:lnTo>
                  <a:pt x="1187957" y="3810"/>
                </a:lnTo>
                <a:lnTo>
                  <a:pt x="1213103" y="3810"/>
                </a:lnTo>
                <a:close/>
              </a:path>
              <a:path w="3693159" h="3810">
                <a:moveTo>
                  <a:pt x="1178052" y="3810"/>
                </a:moveTo>
                <a:lnTo>
                  <a:pt x="1178052" y="0"/>
                </a:lnTo>
                <a:lnTo>
                  <a:pt x="1152905" y="0"/>
                </a:lnTo>
                <a:lnTo>
                  <a:pt x="1152905" y="3810"/>
                </a:lnTo>
                <a:lnTo>
                  <a:pt x="1178052" y="3810"/>
                </a:lnTo>
                <a:close/>
              </a:path>
              <a:path w="3693159" h="3810">
                <a:moveTo>
                  <a:pt x="1143000" y="3810"/>
                </a:moveTo>
                <a:lnTo>
                  <a:pt x="1143000" y="0"/>
                </a:lnTo>
                <a:lnTo>
                  <a:pt x="1117853" y="0"/>
                </a:lnTo>
                <a:lnTo>
                  <a:pt x="1117853" y="3810"/>
                </a:lnTo>
                <a:lnTo>
                  <a:pt x="1143000" y="3810"/>
                </a:lnTo>
                <a:close/>
              </a:path>
              <a:path w="3693159" h="3810">
                <a:moveTo>
                  <a:pt x="1107948" y="3810"/>
                </a:moveTo>
                <a:lnTo>
                  <a:pt x="1107948" y="0"/>
                </a:lnTo>
                <a:lnTo>
                  <a:pt x="1082802" y="0"/>
                </a:lnTo>
                <a:lnTo>
                  <a:pt x="1082802" y="3810"/>
                </a:lnTo>
                <a:lnTo>
                  <a:pt x="1107948" y="3810"/>
                </a:lnTo>
                <a:close/>
              </a:path>
              <a:path w="3693159" h="3810">
                <a:moveTo>
                  <a:pt x="1073657" y="3810"/>
                </a:moveTo>
                <a:lnTo>
                  <a:pt x="1073657" y="0"/>
                </a:lnTo>
                <a:lnTo>
                  <a:pt x="1047749" y="0"/>
                </a:lnTo>
                <a:lnTo>
                  <a:pt x="1047749" y="3810"/>
                </a:lnTo>
                <a:lnTo>
                  <a:pt x="1073657" y="3810"/>
                </a:lnTo>
                <a:close/>
              </a:path>
              <a:path w="3693159" h="3810">
                <a:moveTo>
                  <a:pt x="1038605" y="3810"/>
                </a:moveTo>
                <a:lnTo>
                  <a:pt x="1038605" y="0"/>
                </a:lnTo>
                <a:lnTo>
                  <a:pt x="1012697" y="0"/>
                </a:lnTo>
                <a:lnTo>
                  <a:pt x="1012697" y="3810"/>
                </a:lnTo>
                <a:lnTo>
                  <a:pt x="1038605" y="3810"/>
                </a:lnTo>
                <a:close/>
              </a:path>
              <a:path w="3693159" h="3810">
                <a:moveTo>
                  <a:pt x="1003553" y="3810"/>
                </a:moveTo>
                <a:lnTo>
                  <a:pt x="1003553" y="0"/>
                </a:lnTo>
                <a:lnTo>
                  <a:pt x="978407" y="0"/>
                </a:lnTo>
                <a:lnTo>
                  <a:pt x="978407" y="3810"/>
                </a:lnTo>
                <a:lnTo>
                  <a:pt x="1003553" y="3810"/>
                </a:lnTo>
                <a:close/>
              </a:path>
              <a:path w="3693159" h="3810">
                <a:moveTo>
                  <a:pt x="968501" y="3810"/>
                </a:moveTo>
                <a:lnTo>
                  <a:pt x="968501" y="0"/>
                </a:lnTo>
                <a:lnTo>
                  <a:pt x="943355" y="0"/>
                </a:lnTo>
                <a:lnTo>
                  <a:pt x="943355" y="3810"/>
                </a:lnTo>
                <a:lnTo>
                  <a:pt x="968501" y="3810"/>
                </a:lnTo>
                <a:close/>
              </a:path>
              <a:path w="3693159" h="3810">
                <a:moveTo>
                  <a:pt x="933450" y="3810"/>
                </a:moveTo>
                <a:lnTo>
                  <a:pt x="933450" y="0"/>
                </a:lnTo>
                <a:lnTo>
                  <a:pt x="908303" y="0"/>
                </a:lnTo>
                <a:lnTo>
                  <a:pt x="908303" y="3810"/>
                </a:lnTo>
                <a:lnTo>
                  <a:pt x="933450" y="3810"/>
                </a:lnTo>
                <a:close/>
              </a:path>
              <a:path w="3693159" h="3810">
                <a:moveTo>
                  <a:pt x="898398" y="3810"/>
                </a:moveTo>
                <a:lnTo>
                  <a:pt x="898398" y="0"/>
                </a:lnTo>
                <a:lnTo>
                  <a:pt x="873251" y="0"/>
                </a:lnTo>
                <a:lnTo>
                  <a:pt x="873251" y="3810"/>
                </a:lnTo>
                <a:lnTo>
                  <a:pt x="898398" y="3810"/>
                </a:lnTo>
                <a:close/>
              </a:path>
              <a:path w="3693159" h="3810">
                <a:moveTo>
                  <a:pt x="864107" y="3810"/>
                </a:moveTo>
                <a:lnTo>
                  <a:pt x="864107" y="0"/>
                </a:lnTo>
                <a:lnTo>
                  <a:pt x="838199" y="0"/>
                </a:lnTo>
                <a:lnTo>
                  <a:pt x="838199" y="3810"/>
                </a:lnTo>
                <a:lnTo>
                  <a:pt x="864107" y="3810"/>
                </a:lnTo>
                <a:close/>
              </a:path>
              <a:path w="3693159" h="3810">
                <a:moveTo>
                  <a:pt x="829055" y="3810"/>
                </a:moveTo>
                <a:lnTo>
                  <a:pt x="829055" y="0"/>
                </a:lnTo>
                <a:lnTo>
                  <a:pt x="803147" y="0"/>
                </a:lnTo>
                <a:lnTo>
                  <a:pt x="803147" y="3810"/>
                </a:lnTo>
                <a:lnTo>
                  <a:pt x="829055" y="3810"/>
                </a:lnTo>
                <a:close/>
              </a:path>
              <a:path w="3693159" h="3810">
                <a:moveTo>
                  <a:pt x="794003" y="3810"/>
                </a:moveTo>
                <a:lnTo>
                  <a:pt x="794003" y="0"/>
                </a:lnTo>
                <a:lnTo>
                  <a:pt x="768857" y="0"/>
                </a:lnTo>
                <a:lnTo>
                  <a:pt x="768857" y="3810"/>
                </a:lnTo>
                <a:lnTo>
                  <a:pt x="794003" y="3810"/>
                </a:lnTo>
                <a:close/>
              </a:path>
              <a:path w="3693159" h="3810">
                <a:moveTo>
                  <a:pt x="758951" y="3810"/>
                </a:moveTo>
                <a:lnTo>
                  <a:pt x="758951" y="0"/>
                </a:lnTo>
                <a:lnTo>
                  <a:pt x="733805" y="0"/>
                </a:lnTo>
                <a:lnTo>
                  <a:pt x="733805" y="3810"/>
                </a:lnTo>
                <a:lnTo>
                  <a:pt x="758951" y="3810"/>
                </a:lnTo>
                <a:close/>
              </a:path>
              <a:path w="3693159" h="3810">
                <a:moveTo>
                  <a:pt x="723900" y="3810"/>
                </a:moveTo>
                <a:lnTo>
                  <a:pt x="723900" y="0"/>
                </a:lnTo>
                <a:lnTo>
                  <a:pt x="698753" y="0"/>
                </a:lnTo>
                <a:lnTo>
                  <a:pt x="698753" y="3810"/>
                </a:lnTo>
                <a:lnTo>
                  <a:pt x="723900" y="3810"/>
                </a:lnTo>
                <a:close/>
              </a:path>
              <a:path w="3693159" h="3810">
                <a:moveTo>
                  <a:pt x="688848" y="3810"/>
                </a:moveTo>
                <a:lnTo>
                  <a:pt x="688848" y="0"/>
                </a:lnTo>
                <a:lnTo>
                  <a:pt x="663701" y="0"/>
                </a:lnTo>
                <a:lnTo>
                  <a:pt x="663701" y="3810"/>
                </a:lnTo>
                <a:lnTo>
                  <a:pt x="688848" y="3810"/>
                </a:lnTo>
                <a:close/>
              </a:path>
              <a:path w="3693159" h="3810">
                <a:moveTo>
                  <a:pt x="654557" y="3810"/>
                </a:moveTo>
                <a:lnTo>
                  <a:pt x="654557" y="0"/>
                </a:lnTo>
                <a:lnTo>
                  <a:pt x="628649" y="0"/>
                </a:lnTo>
                <a:lnTo>
                  <a:pt x="628649" y="3810"/>
                </a:lnTo>
                <a:lnTo>
                  <a:pt x="654557" y="3810"/>
                </a:lnTo>
                <a:close/>
              </a:path>
              <a:path w="3693159" h="3810">
                <a:moveTo>
                  <a:pt x="619505" y="3810"/>
                </a:moveTo>
                <a:lnTo>
                  <a:pt x="619505" y="0"/>
                </a:lnTo>
                <a:lnTo>
                  <a:pt x="593597" y="0"/>
                </a:lnTo>
                <a:lnTo>
                  <a:pt x="593597" y="3810"/>
                </a:lnTo>
                <a:lnTo>
                  <a:pt x="619505" y="3810"/>
                </a:lnTo>
                <a:close/>
              </a:path>
              <a:path w="3693159" h="3810">
                <a:moveTo>
                  <a:pt x="584453" y="3810"/>
                </a:moveTo>
                <a:lnTo>
                  <a:pt x="584453" y="0"/>
                </a:lnTo>
                <a:lnTo>
                  <a:pt x="559307" y="0"/>
                </a:lnTo>
                <a:lnTo>
                  <a:pt x="559307" y="3810"/>
                </a:lnTo>
                <a:lnTo>
                  <a:pt x="584453" y="3810"/>
                </a:lnTo>
                <a:close/>
              </a:path>
              <a:path w="3693159" h="3810">
                <a:moveTo>
                  <a:pt x="549401" y="3810"/>
                </a:moveTo>
                <a:lnTo>
                  <a:pt x="549401" y="0"/>
                </a:lnTo>
                <a:lnTo>
                  <a:pt x="524255" y="0"/>
                </a:lnTo>
                <a:lnTo>
                  <a:pt x="524255" y="3810"/>
                </a:lnTo>
                <a:lnTo>
                  <a:pt x="549401" y="3810"/>
                </a:lnTo>
                <a:close/>
              </a:path>
              <a:path w="3693159" h="3810">
                <a:moveTo>
                  <a:pt x="514350" y="3810"/>
                </a:moveTo>
                <a:lnTo>
                  <a:pt x="514350" y="0"/>
                </a:lnTo>
                <a:lnTo>
                  <a:pt x="489203" y="0"/>
                </a:lnTo>
                <a:lnTo>
                  <a:pt x="489203" y="3810"/>
                </a:lnTo>
                <a:lnTo>
                  <a:pt x="514350" y="3810"/>
                </a:lnTo>
                <a:close/>
              </a:path>
              <a:path w="3693159" h="3810">
                <a:moveTo>
                  <a:pt x="479298" y="3810"/>
                </a:moveTo>
                <a:lnTo>
                  <a:pt x="479298" y="0"/>
                </a:lnTo>
                <a:lnTo>
                  <a:pt x="454151" y="0"/>
                </a:lnTo>
                <a:lnTo>
                  <a:pt x="454151" y="3810"/>
                </a:lnTo>
                <a:lnTo>
                  <a:pt x="479298" y="3810"/>
                </a:lnTo>
                <a:close/>
              </a:path>
              <a:path w="3693159" h="3810">
                <a:moveTo>
                  <a:pt x="445007" y="3810"/>
                </a:moveTo>
                <a:lnTo>
                  <a:pt x="445007" y="0"/>
                </a:lnTo>
                <a:lnTo>
                  <a:pt x="419099" y="0"/>
                </a:lnTo>
                <a:lnTo>
                  <a:pt x="419099" y="3810"/>
                </a:lnTo>
                <a:lnTo>
                  <a:pt x="445007" y="3810"/>
                </a:lnTo>
                <a:close/>
              </a:path>
              <a:path w="3693159" h="3810">
                <a:moveTo>
                  <a:pt x="409955" y="3810"/>
                </a:moveTo>
                <a:lnTo>
                  <a:pt x="409955" y="0"/>
                </a:lnTo>
                <a:lnTo>
                  <a:pt x="384047" y="0"/>
                </a:lnTo>
                <a:lnTo>
                  <a:pt x="384047" y="3810"/>
                </a:lnTo>
                <a:lnTo>
                  <a:pt x="409955" y="3810"/>
                </a:lnTo>
                <a:close/>
              </a:path>
              <a:path w="3693159" h="3810">
                <a:moveTo>
                  <a:pt x="374903" y="3810"/>
                </a:moveTo>
                <a:lnTo>
                  <a:pt x="374903" y="0"/>
                </a:lnTo>
                <a:lnTo>
                  <a:pt x="349757" y="0"/>
                </a:lnTo>
                <a:lnTo>
                  <a:pt x="349757" y="3810"/>
                </a:lnTo>
                <a:lnTo>
                  <a:pt x="374903" y="3810"/>
                </a:lnTo>
                <a:close/>
              </a:path>
              <a:path w="3693159" h="3810">
                <a:moveTo>
                  <a:pt x="339851" y="3810"/>
                </a:moveTo>
                <a:lnTo>
                  <a:pt x="339851" y="0"/>
                </a:lnTo>
                <a:lnTo>
                  <a:pt x="314705" y="0"/>
                </a:lnTo>
                <a:lnTo>
                  <a:pt x="314705" y="3810"/>
                </a:lnTo>
                <a:lnTo>
                  <a:pt x="339851" y="3810"/>
                </a:lnTo>
                <a:close/>
              </a:path>
              <a:path w="3693159" h="3810">
                <a:moveTo>
                  <a:pt x="304800" y="3810"/>
                </a:moveTo>
                <a:lnTo>
                  <a:pt x="304800" y="0"/>
                </a:lnTo>
                <a:lnTo>
                  <a:pt x="279653" y="0"/>
                </a:lnTo>
                <a:lnTo>
                  <a:pt x="279653" y="3810"/>
                </a:lnTo>
                <a:lnTo>
                  <a:pt x="304800" y="3810"/>
                </a:lnTo>
                <a:close/>
              </a:path>
              <a:path w="3693159" h="3810">
                <a:moveTo>
                  <a:pt x="269748" y="3810"/>
                </a:moveTo>
                <a:lnTo>
                  <a:pt x="269748" y="0"/>
                </a:lnTo>
                <a:lnTo>
                  <a:pt x="244601" y="0"/>
                </a:lnTo>
                <a:lnTo>
                  <a:pt x="244601" y="3810"/>
                </a:lnTo>
                <a:lnTo>
                  <a:pt x="269748" y="3810"/>
                </a:lnTo>
                <a:close/>
              </a:path>
              <a:path w="3693159" h="3810">
                <a:moveTo>
                  <a:pt x="235457" y="3810"/>
                </a:moveTo>
                <a:lnTo>
                  <a:pt x="235457" y="0"/>
                </a:lnTo>
                <a:lnTo>
                  <a:pt x="209549" y="0"/>
                </a:lnTo>
                <a:lnTo>
                  <a:pt x="209549" y="3810"/>
                </a:lnTo>
                <a:lnTo>
                  <a:pt x="235457" y="3810"/>
                </a:lnTo>
                <a:close/>
              </a:path>
              <a:path w="3693159" h="3810">
                <a:moveTo>
                  <a:pt x="200405" y="3810"/>
                </a:moveTo>
                <a:lnTo>
                  <a:pt x="200405" y="0"/>
                </a:lnTo>
                <a:lnTo>
                  <a:pt x="174497" y="0"/>
                </a:lnTo>
                <a:lnTo>
                  <a:pt x="174497" y="3810"/>
                </a:lnTo>
                <a:lnTo>
                  <a:pt x="200405" y="3810"/>
                </a:lnTo>
                <a:close/>
              </a:path>
              <a:path w="3693159" h="3810">
                <a:moveTo>
                  <a:pt x="165353" y="3810"/>
                </a:moveTo>
                <a:lnTo>
                  <a:pt x="165353" y="0"/>
                </a:lnTo>
                <a:lnTo>
                  <a:pt x="140207" y="0"/>
                </a:lnTo>
                <a:lnTo>
                  <a:pt x="140207" y="3810"/>
                </a:lnTo>
                <a:lnTo>
                  <a:pt x="165353" y="3810"/>
                </a:lnTo>
                <a:close/>
              </a:path>
              <a:path w="3693159" h="3810">
                <a:moveTo>
                  <a:pt x="130301" y="3810"/>
                </a:moveTo>
                <a:lnTo>
                  <a:pt x="130301" y="0"/>
                </a:lnTo>
                <a:lnTo>
                  <a:pt x="105155" y="0"/>
                </a:lnTo>
                <a:lnTo>
                  <a:pt x="105155" y="3810"/>
                </a:lnTo>
                <a:lnTo>
                  <a:pt x="130301" y="3810"/>
                </a:lnTo>
                <a:close/>
              </a:path>
              <a:path w="3693159" h="3810">
                <a:moveTo>
                  <a:pt x="95250" y="3810"/>
                </a:moveTo>
                <a:lnTo>
                  <a:pt x="95250" y="0"/>
                </a:lnTo>
                <a:lnTo>
                  <a:pt x="70103" y="0"/>
                </a:lnTo>
                <a:lnTo>
                  <a:pt x="70103" y="3810"/>
                </a:lnTo>
                <a:lnTo>
                  <a:pt x="95250" y="3810"/>
                </a:lnTo>
                <a:close/>
              </a:path>
              <a:path w="3693159" h="3810">
                <a:moveTo>
                  <a:pt x="60198" y="3810"/>
                </a:moveTo>
                <a:lnTo>
                  <a:pt x="60198" y="0"/>
                </a:lnTo>
                <a:lnTo>
                  <a:pt x="35051" y="0"/>
                </a:lnTo>
                <a:lnTo>
                  <a:pt x="35051" y="3810"/>
                </a:lnTo>
                <a:lnTo>
                  <a:pt x="60198" y="3810"/>
                </a:lnTo>
                <a:close/>
              </a:path>
              <a:path w="3693159" h="3810">
                <a:moveTo>
                  <a:pt x="25907" y="3810"/>
                </a:moveTo>
                <a:lnTo>
                  <a:pt x="25907" y="0"/>
                </a:lnTo>
                <a:lnTo>
                  <a:pt x="1524" y="0"/>
                </a:lnTo>
                <a:lnTo>
                  <a:pt x="762" y="762"/>
                </a:lnTo>
                <a:lnTo>
                  <a:pt x="0" y="2286"/>
                </a:lnTo>
                <a:lnTo>
                  <a:pt x="1524" y="3810"/>
                </a:lnTo>
                <a:lnTo>
                  <a:pt x="25907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216">
            <a:extLst>
              <a:ext uri="{FF2B5EF4-FFF2-40B4-BE49-F238E27FC236}">
                <a16:creationId xmlns:a16="http://schemas.microsoft.com/office/drawing/2014/main" id="{965D0C42-CDD5-4FE9-BBA3-F523549628EA}"/>
              </a:ext>
            </a:extLst>
          </p:cNvPr>
          <p:cNvSpPr/>
          <p:nvPr/>
        </p:nvSpPr>
        <p:spPr>
          <a:xfrm>
            <a:off x="4924925" y="4667601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217">
            <a:extLst>
              <a:ext uri="{FF2B5EF4-FFF2-40B4-BE49-F238E27FC236}">
                <a16:creationId xmlns:a16="http://schemas.microsoft.com/office/drawing/2014/main" id="{19A77A89-97C6-4968-A4FB-B0B7620C0982}"/>
              </a:ext>
            </a:extLst>
          </p:cNvPr>
          <p:cNvSpPr/>
          <p:nvPr/>
        </p:nvSpPr>
        <p:spPr>
          <a:xfrm>
            <a:off x="4924925" y="4632549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218">
            <a:extLst>
              <a:ext uri="{FF2B5EF4-FFF2-40B4-BE49-F238E27FC236}">
                <a16:creationId xmlns:a16="http://schemas.microsoft.com/office/drawing/2014/main" id="{CB4BBDC1-3125-468D-9819-CD0266000D0F}"/>
              </a:ext>
            </a:extLst>
          </p:cNvPr>
          <p:cNvSpPr/>
          <p:nvPr/>
        </p:nvSpPr>
        <p:spPr>
          <a:xfrm>
            <a:off x="4924925" y="459826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219">
            <a:extLst>
              <a:ext uri="{FF2B5EF4-FFF2-40B4-BE49-F238E27FC236}">
                <a16:creationId xmlns:a16="http://schemas.microsoft.com/office/drawing/2014/main" id="{EE22E268-858D-49EE-A60D-A99D78ADE9FB}"/>
              </a:ext>
            </a:extLst>
          </p:cNvPr>
          <p:cNvSpPr/>
          <p:nvPr/>
        </p:nvSpPr>
        <p:spPr>
          <a:xfrm>
            <a:off x="4924925" y="456320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220">
            <a:extLst>
              <a:ext uri="{FF2B5EF4-FFF2-40B4-BE49-F238E27FC236}">
                <a16:creationId xmlns:a16="http://schemas.microsoft.com/office/drawing/2014/main" id="{2784D5BA-C629-4F73-9A59-168FB0647F89}"/>
              </a:ext>
            </a:extLst>
          </p:cNvPr>
          <p:cNvSpPr/>
          <p:nvPr/>
        </p:nvSpPr>
        <p:spPr>
          <a:xfrm>
            <a:off x="4924925" y="4528156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221">
            <a:extLst>
              <a:ext uri="{FF2B5EF4-FFF2-40B4-BE49-F238E27FC236}">
                <a16:creationId xmlns:a16="http://schemas.microsoft.com/office/drawing/2014/main" id="{552ED900-A1F7-4C36-824A-8BA1ED2C3E32}"/>
              </a:ext>
            </a:extLst>
          </p:cNvPr>
          <p:cNvSpPr/>
          <p:nvPr/>
        </p:nvSpPr>
        <p:spPr>
          <a:xfrm>
            <a:off x="4924925" y="4493104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222">
            <a:extLst>
              <a:ext uri="{FF2B5EF4-FFF2-40B4-BE49-F238E27FC236}">
                <a16:creationId xmlns:a16="http://schemas.microsoft.com/office/drawing/2014/main" id="{88875A7C-7EA5-4141-8A73-22EA251CDDA2}"/>
              </a:ext>
            </a:extLst>
          </p:cNvPr>
          <p:cNvSpPr/>
          <p:nvPr/>
        </p:nvSpPr>
        <p:spPr>
          <a:xfrm>
            <a:off x="4924925" y="4458051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223">
            <a:extLst>
              <a:ext uri="{FF2B5EF4-FFF2-40B4-BE49-F238E27FC236}">
                <a16:creationId xmlns:a16="http://schemas.microsoft.com/office/drawing/2014/main" id="{0771A0AE-771A-4F81-B4A7-955E5CA8291F}"/>
              </a:ext>
            </a:extLst>
          </p:cNvPr>
          <p:cNvSpPr/>
          <p:nvPr/>
        </p:nvSpPr>
        <p:spPr>
          <a:xfrm>
            <a:off x="4924925" y="4422999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224">
            <a:extLst>
              <a:ext uri="{FF2B5EF4-FFF2-40B4-BE49-F238E27FC236}">
                <a16:creationId xmlns:a16="http://schemas.microsoft.com/office/drawing/2014/main" id="{DD65FE5A-9A0D-4328-AC1E-7E4BCFF68CB0}"/>
              </a:ext>
            </a:extLst>
          </p:cNvPr>
          <p:cNvSpPr/>
          <p:nvPr/>
        </p:nvSpPr>
        <p:spPr>
          <a:xfrm>
            <a:off x="4924925" y="438871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225">
            <a:extLst>
              <a:ext uri="{FF2B5EF4-FFF2-40B4-BE49-F238E27FC236}">
                <a16:creationId xmlns:a16="http://schemas.microsoft.com/office/drawing/2014/main" id="{E68A465B-E14F-4EE4-947D-E2FA2415C549}"/>
              </a:ext>
            </a:extLst>
          </p:cNvPr>
          <p:cNvSpPr/>
          <p:nvPr/>
        </p:nvSpPr>
        <p:spPr>
          <a:xfrm>
            <a:off x="4924925" y="435365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226">
            <a:extLst>
              <a:ext uri="{FF2B5EF4-FFF2-40B4-BE49-F238E27FC236}">
                <a16:creationId xmlns:a16="http://schemas.microsoft.com/office/drawing/2014/main" id="{EAB27DB4-C1DE-4944-873C-94318252F6CB}"/>
              </a:ext>
            </a:extLst>
          </p:cNvPr>
          <p:cNvSpPr/>
          <p:nvPr/>
        </p:nvSpPr>
        <p:spPr>
          <a:xfrm>
            <a:off x="4924925" y="4318606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227">
            <a:extLst>
              <a:ext uri="{FF2B5EF4-FFF2-40B4-BE49-F238E27FC236}">
                <a16:creationId xmlns:a16="http://schemas.microsoft.com/office/drawing/2014/main" id="{31110D89-6951-4D40-B166-B87CD446E3AD}"/>
              </a:ext>
            </a:extLst>
          </p:cNvPr>
          <p:cNvSpPr/>
          <p:nvPr/>
        </p:nvSpPr>
        <p:spPr>
          <a:xfrm>
            <a:off x="4924925" y="4283554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28">
            <a:extLst>
              <a:ext uri="{FF2B5EF4-FFF2-40B4-BE49-F238E27FC236}">
                <a16:creationId xmlns:a16="http://schemas.microsoft.com/office/drawing/2014/main" id="{0F240BFA-50FE-4A1A-BECD-6CE37078AB13}"/>
              </a:ext>
            </a:extLst>
          </p:cNvPr>
          <p:cNvSpPr/>
          <p:nvPr/>
        </p:nvSpPr>
        <p:spPr>
          <a:xfrm>
            <a:off x="4924925" y="4248501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29">
            <a:extLst>
              <a:ext uri="{FF2B5EF4-FFF2-40B4-BE49-F238E27FC236}">
                <a16:creationId xmlns:a16="http://schemas.microsoft.com/office/drawing/2014/main" id="{54C6005F-5F6F-46FF-A7AF-C94A306C5DB0}"/>
              </a:ext>
            </a:extLst>
          </p:cNvPr>
          <p:cNvSpPr/>
          <p:nvPr/>
        </p:nvSpPr>
        <p:spPr>
          <a:xfrm>
            <a:off x="4924925" y="4213449"/>
            <a:ext cx="3175" cy="26034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3048" y="25908"/>
                </a:moveTo>
                <a:lnTo>
                  <a:pt x="3048" y="0"/>
                </a:lnTo>
                <a:lnTo>
                  <a:pt x="0" y="0"/>
                </a:lnTo>
                <a:lnTo>
                  <a:pt x="0" y="25908"/>
                </a:lnTo>
                <a:lnTo>
                  <a:pt x="304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30">
            <a:extLst>
              <a:ext uri="{FF2B5EF4-FFF2-40B4-BE49-F238E27FC236}">
                <a16:creationId xmlns:a16="http://schemas.microsoft.com/office/drawing/2014/main" id="{EB82D682-AC68-49D9-B0FA-07FE0D74E00A}"/>
              </a:ext>
            </a:extLst>
          </p:cNvPr>
          <p:cNvSpPr/>
          <p:nvPr/>
        </p:nvSpPr>
        <p:spPr>
          <a:xfrm>
            <a:off x="4924925" y="4179160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31">
            <a:extLst>
              <a:ext uri="{FF2B5EF4-FFF2-40B4-BE49-F238E27FC236}">
                <a16:creationId xmlns:a16="http://schemas.microsoft.com/office/drawing/2014/main" id="{C078C3C7-8AFC-4C2A-8C06-44D8AE35AFCD}"/>
              </a:ext>
            </a:extLst>
          </p:cNvPr>
          <p:cNvSpPr/>
          <p:nvPr/>
        </p:nvSpPr>
        <p:spPr>
          <a:xfrm>
            <a:off x="4924925" y="4144107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32">
            <a:extLst>
              <a:ext uri="{FF2B5EF4-FFF2-40B4-BE49-F238E27FC236}">
                <a16:creationId xmlns:a16="http://schemas.microsoft.com/office/drawing/2014/main" id="{F02106C3-915D-4E16-B0A1-5C793D06AC4B}"/>
              </a:ext>
            </a:extLst>
          </p:cNvPr>
          <p:cNvSpPr/>
          <p:nvPr/>
        </p:nvSpPr>
        <p:spPr>
          <a:xfrm>
            <a:off x="4924925" y="4109056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3048" y="25146"/>
                </a:moveTo>
                <a:lnTo>
                  <a:pt x="3048" y="0"/>
                </a:lnTo>
                <a:lnTo>
                  <a:pt x="0" y="0"/>
                </a:lnTo>
                <a:lnTo>
                  <a:pt x="0" y="25146"/>
                </a:lnTo>
                <a:lnTo>
                  <a:pt x="3048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33">
            <a:extLst>
              <a:ext uri="{FF2B5EF4-FFF2-40B4-BE49-F238E27FC236}">
                <a16:creationId xmlns:a16="http://schemas.microsoft.com/office/drawing/2014/main" id="{E0DEC8F8-14F7-49B7-BCF9-4CB34694F354}"/>
              </a:ext>
            </a:extLst>
          </p:cNvPr>
          <p:cNvSpPr/>
          <p:nvPr/>
        </p:nvSpPr>
        <p:spPr>
          <a:xfrm>
            <a:off x="4924925" y="4693510"/>
            <a:ext cx="3175" cy="60325"/>
          </a:xfrm>
          <a:custGeom>
            <a:avLst/>
            <a:gdLst/>
            <a:ahLst/>
            <a:cxnLst/>
            <a:rect l="l" t="t" r="r" b="b"/>
            <a:pathLst>
              <a:path w="3175" h="60325">
                <a:moveTo>
                  <a:pt x="3048" y="57150"/>
                </a:moveTo>
                <a:lnTo>
                  <a:pt x="3048" y="0"/>
                </a:lnTo>
                <a:lnTo>
                  <a:pt x="0" y="0"/>
                </a:lnTo>
                <a:lnTo>
                  <a:pt x="0" y="58674"/>
                </a:lnTo>
                <a:lnTo>
                  <a:pt x="1524" y="60198"/>
                </a:lnTo>
                <a:lnTo>
                  <a:pt x="1524" y="57150"/>
                </a:lnTo>
                <a:lnTo>
                  <a:pt x="3048" y="57150"/>
                </a:lnTo>
                <a:close/>
              </a:path>
              <a:path w="3175" h="60325">
                <a:moveTo>
                  <a:pt x="3048" y="58674"/>
                </a:moveTo>
                <a:lnTo>
                  <a:pt x="3048" y="57150"/>
                </a:lnTo>
                <a:lnTo>
                  <a:pt x="1524" y="57150"/>
                </a:lnTo>
                <a:lnTo>
                  <a:pt x="3048" y="58674"/>
                </a:lnTo>
                <a:close/>
              </a:path>
              <a:path w="3175" h="60325">
                <a:moveTo>
                  <a:pt x="3048" y="60198"/>
                </a:moveTo>
                <a:lnTo>
                  <a:pt x="3048" y="58674"/>
                </a:lnTo>
                <a:lnTo>
                  <a:pt x="1524" y="57150"/>
                </a:lnTo>
                <a:lnTo>
                  <a:pt x="1524" y="60198"/>
                </a:lnTo>
                <a:lnTo>
                  <a:pt x="3048" y="601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34">
            <a:extLst>
              <a:ext uri="{FF2B5EF4-FFF2-40B4-BE49-F238E27FC236}">
                <a16:creationId xmlns:a16="http://schemas.microsoft.com/office/drawing/2014/main" id="{1DF0DA16-B577-4408-BCF0-6B841C65FD53}"/>
              </a:ext>
            </a:extLst>
          </p:cNvPr>
          <p:cNvSpPr/>
          <p:nvPr/>
        </p:nvSpPr>
        <p:spPr>
          <a:xfrm flipH="1">
            <a:off x="3200518" y="4715141"/>
            <a:ext cx="45719" cy="74083"/>
          </a:xfrm>
          <a:custGeom>
            <a:avLst/>
            <a:gdLst/>
            <a:ahLst/>
            <a:cxnLst/>
            <a:rect l="l" t="t" r="r" b="b"/>
            <a:pathLst>
              <a:path w="5714" h="55879">
                <a:moveTo>
                  <a:pt x="3048" y="51816"/>
                </a:moveTo>
                <a:lnTo>
                  <a:pt x="3048" y="0"/>
                </a:lnTo>
                <a:lnTo>
                  <a:pt x="0" y="0"/>
                </a:lnTo>
                <a:lnTo>
                  <a:pt x="0" y="53340"/>
                </a:lnTo>
                <a:lnTo>
                  <a:pt x="1524" y="55626"/>
                </a:lnTo>
                <a:lnTo>
                  <a:pt x="1524" y="51816"/>
                </a:lnTo>
                <a:lnTo>
                  <a:pt x="3048" y="51816"/>
                </a:lnTo>
                <a:close/>
              </a:path>
              <a:path w="5714" h="55879">
                <a:moveTo>
                  <a:pt x="5334" y="55626"/>
                </a:moveTo>
                <a:lnTo>
                  <a:pt x="5334" y="51816"/>
                </a:lnTo>
                <a:lnTo>
                  <a:pt x="1524" y="51816"/>
                </a:lnTo>
                <a:lnTo>
                  <a:pt x="3048" y="53340"/>
                </a:lnTo>
                <a:lnTo>
                  <a:pt x="3048" y="55626"/>
                </a:lnTo>
                <a:lnTo>
                  <a:pt x="5334" y="55626"/>
                </a:lnTo>
                <a:close/>
              </a:path>
              <a:path w="5714" h="55879">
                <a:moveTo>
                  <a:pt x="3048" y="55626"/>
                </a:moveTo>
                <a:lnTo>
                  <a:pt x="3048" y="53340"/>
                </a:lnTo>
                <a:lnTo>
                  <a:pt x="1524" y="51816"/>
                </a:lnTo>
                <a:lnTo>
                  <a:pt x="1524" y="55626"/>
                </a:lnTo>
                <a:lnTo>
                  <a:pt x="3048" y="55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35">
            <a:extLst>
              <a:ext uri="{FF2B5EF4-FFF2-40B4-BE49-F238E27FC236}">
                <a16:creationId xmlns:a16="http://schemas.microsoft.com/office/drawing/2014/main" id="{7F5E05D9-CB0E-4AC2-8F25-75BEA0452294}"/>
              </a:ext>
            </a:extLst>
          </p:cNvPr>
          <p:cNvSpPr/>
          <p:nvPr/>
        </p:nvSpPr>
        <p:spPr>
          <a:xfrm>
            <a:off x="7062323" y="4456528"/>
            <a:ext cx="292100" cy="29209"/>
          </a:xfrm>
          <a:custGeom>
            <a:avLst/>
            <a:gdLst/>
            <a:ahLst/>
            <a:cxnLst/>
            <a:rect l="l" t="t" r="r" b="b"/>
            <a:pathLst>
              <a:path w="292100" h="29210">
                <a:moveTo>
                  <a:pt x="291846" y="27431"/>
                </a:moveTo>
                <a:lnTo>
                  <a:pt x="291846" y="1523"/>
                </a:lnTo>
                <a:lnTo>
                  <a:pt x="290322" y="0"/>
                </a:lnTo>
                <a:lnTo>
                  <a:pt x="1524" y="0"/>
                </a:lnTo>
                <a:lnTo>
                  <a:pt x="0" y="1524"/>
                </a:lnTo>
                <a:lnTo>
                  <a:pt x="0" y="27432"/>
                </a:lnTo>
                <a:lnTo>
                  <a:pt x="1524" y="28956"/>
                </a:lnTo>
                <a:lnTo>
                  <a:pt x="1524" y="3048"/>
                </a:lnTo>
                <a:lnTo>
                  <a:pt x="3048" y="1524"/>
                </a:lnTo>
                <a:lnTo>
                  <a:pt x="3048" y="3048"/>
                </a:lnTo>
                <a:lnTo>
                  <a:pt x="288798" y="3047"/>
                </a:lnTo>
                <a:lnTo>
                  <a:pt x="288798" y="1523"/>
                </a:lnTo>
                <a:lnTo>
                  <a:pt x="290322" y="3047"/>
                </a:lnTo>
                <a:lnTo>
                  <a:pt x="290322" y="28955"/>
                </a:lnTo>
                <a:lnTo>
                  <a:pt x="291846" y="27431"/>
                </a:lnTo>
                <a:close/>
              </a:path>
              <a:path w="292100" h="29210">
                <a:moveTo>
                  <a:pt x="3048" y="3048"/>
                </a:moveTo>
                <a:lnTo>
                  <a:pt x="3048" y="1524"/>
                </a:lnTo>
                <a:lnTo>
                  <a:pt x="1524" y="3048"/>
                </a:lnTo>
                <a:lnTo>
                  <a:pt x="3048" y="3048"/>
                </a:lnTo>
                <a:close/>
              </a:path>
              <a:path w="292100" h="29210">
                <a:moveTo>
                  <a:pt x="3048" y="25908"/>
                </a:moveTo>
                <a:lnTo>
                  <a:pt x="3048" y="3048"/>
                </a:lnTo>
                <a:lnTo>
                  <a:pt x="1524" y="3048"/>
                </a:lnTo>
                <a:lnTo>
                  <a:pt x="1524" y="25908"/>
                </a:lnTo>
                <a:lnTo>
                  <a:pt x="3048" y="25908"/>
                </a:lnTo>
                <a:close/>
              </a:path>
              <a:path w="292100" h="29210">
                <a:moveTo>
                  <a:pt x="290322" y="25907"/>
                </a:moveTo>
                <a:lnTo>
                  <a:pt x="1524" y="25908"/>
                </a:lnTo>
                <a:lnTo>
                  <a:pt x="3048" y="27431"/>
                </a:lnTo>
                <a:lnTo>
                  <a:pt x="3048" y="28956"/>
                </a:lnTo>
                <a:lnTo>
                  <a:pt x="288798" y="28955"/>
                </a:lnTo>
                <a:lnTo>
                  <a:pt x="288798" y="27431"/>
                </a:lnTo>
                <a:lnTo>
                  <a:pt x="290322" y="25907"/>
                </a:lnTo>
                <a:close/>
              </a:path>
              <a:path w="292100" h="29210">
                <a:moveTo>
                  <a:pt x="3048" y="28956"/>
                </a:moveTo>
                <a:lnTo>
                  <a:pt x="3048" y="27431"/>
                </a:lnTo>
                <a:lnTo>
                  <a:pt x="1524" y="25908"/>
                </a:lnTo>
                <a:lnTo>
                  <a:pt x="1524" y="28956"/>
                </a:lnTo>
                <a:lnTo>
                  <a:pt x="3048" y="28956"/>
                </a:lnTo>
                <a:close/>
              </a:path>
              <a:path w="292100" h="29210">
                <a:moveTo>
                  <a:pt x="290322" y="3047"/>
                </a:moveTo>
                <a:lnTo>
                  <a:pt x="288798" y="1523"/>
                </a:lnTo>
                <a:lnTo>
                  <a:pt x="288798" y="3047"/>
                </a:lnTo>
                <a:lnTo>
                  <a:pt x="290322" y="3047"/>
                </a:lnTo>
                <a:close/>
              </a:path>
              <a:path w="292100" h="29210">
                <a:moveTo>
                  <a:pt x="290322" y="25907"/>
                </a:moveTo>
                <a:lnTo>
                  <a:pt x="290322" y="3047"/>
                </a:lnTo>
                <a:lnTo>
                  <a:pt x="288798" y="3047"/>
                </a:lnTo>
                <a:lnTo>
                  <a:pt x="288798" y="25907"/>
                </a:lnTo>
                <a:lnTo>
                  <a:pt x="290322" y="25907"/>
                </a:lnTo>
                <a:close/>
              </a:path>
              <a:path w="292100" h="29210">
                <a:moveTo>
                  <a:pt x="290322" y="28955"/>
                </a:moveTo>
                <a:lnTo>
                  <a:pt x="290322" y="25907"/>
                </a:lnTo>
                <a:lnTo>
                  <a:pt x="288798" y="27431"/>
                </a:lnTo>
                <a:lnTo>
                  <a:pt x="288798" y="28955"/>
                </a:lnTo>
                <a:lnTo>
                  <a:pt x="290322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36">
            <a:extLst>
              <a:ext uri="{FF2B5EF4-FFF2-40B4-BE49-F238E27FC236}">
                <a16:creationId xmlns:a16="http://schemas.microsoft.com/office/drawing/2014/main" id="{E3285F7F-2ACB-4A2D-8489-AE1688F9AF37}"/>
              </a:ext>
            </a:extLst>
          </p:cNvPr>
          <p:cNvSpPr/>
          <p:nvPr/>
        </p:nvSpPr>
        <p:spPr>
          <a:xfrm>
            <a:off x="7099661" y="4482436"/>
            <a:ext cx="228600" cy="807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37">
            <a:extLst>
              <a:ext uri="{FF2B5EF4-FFF2-40B4-BE49-F238E27FC236}">
                <a16:creationId xmlns:a16="http://schemas.microsoft.com/office/drawing/2014/main" id="{A567A58A-DE52-4D41-894C-BBA057EECB1C}"/>
              </a:ext>
            </a:extLst>
          </p:cNvPr>
          <p:cNvSpPr/>
          <p:nvPr/>
        </p:nvSpPr>
        <p:spPr>
          <a:xfrm>
            <a:off x="6534269" y="4704939"/>
            <a:ext cx="106679" cy="800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38">
            <a:extLst>
              <a:ext uri="{FF2B5EF4-FFF2-40B4-BE49-F238E27FC236}">
                <a16:creationId xmlns:a16="http://schemas.microsoft.com/office/drawing/2014/main" id="{3949795A-5093-4789-AFC1-83FDF8931332}"/>
              </a:ext>
            </a:extLst>
          </p:cNvPr>
          <p:cNvSpPr/>
          <p:nvPr/>
        </p:nvSpPr>
        <p:spPr>
          <a:xfrm>
            <a:off x="5160383" y="4458051"/>
            <a:ext cx="156972" cy="2308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39">
            <a:extLst>
              <a:ext uri="{FF2B5EF4-FFF2-40B4-BE49-F238E27FC236}">
                <a16:creationId xmlns:a16="http://schemas.microsoft.com/office/drawing/2014/main" id="{DDE69FAC-1553-45A9-B706-2FE0EF4A53D7}"/>
              </a:ext>
            </a:extLst>
          </p:cNvPr>
          <p:cNvSpPr/>
          <p:nvPr/>
        </p:nvSpPr>
        <p:spPr>
          <a:xfrm>
            <a:off x="7831956" y="4100673"/>
            <a:ext cx="38100" cy="662305"/>
          </a:xfrm>
          <a:custGeom>
            <a:avLst/>
            <a:gdLst/>
            <a:ahLst/>
            <a:cxnLst/>
            <a:rect l="l" t="t" r="r" b="b"/>
            <a:pathLst>
              <a:path w="38100" h="662304">
                <a:moveTo>
                  <a:pt x="38100" y="643128"/>
                </a:moveTo>
                <a:lnTo>
                  <a:pt x="38100" y="0"/>
                </a:lnTo>
                <a:lnTo>
                  <a:pt x="0" y="0"/>
                </a:lnTo>
                <a:lnTo>
                  <a:pt x="0" y="643128"/>
                </a:lnTo>
                <a:lnTo>
                  <a:pt x="1476" y="650605"/>
                </a:lnTo>
                <a:lnTo>
                  <a:pt x="5524" y="656653"/>
                </a:lnTo>
                <a:lnTo>
                  <a:pt x="11572" y="660701"/>
                </a:lnTo>
                <a:lnTo>
                  <a:pt x="19050" y="662178"/>
                </a:lnTo>
                <a:lnTo>
                  <a:pt x="19050" y="624078"/>
                </a:lnTo>
                <a:lnTo>
                  <a:pt x="20574" y="624078"/>
                </a:lnTo>
                <a:lnTo>
                  <a:pt x="20574" y="625602"/>
                </a:lnTo>
                <a:lnTo>
                  <a:pt x="38100" y="643128"/>
                </a:lnTo>
                <a:close/>
              </a:path>
              <a:path w="38100" h="662304">
                <a:moveTo>
                  <a:pt x="20574" y="625602"/>
                </a:moveTo>
                <a:lnTo>
                  <a:pt x="20574" y="624078"/>
                </a:lnTo>
                <a:lnTo>
                  <a:pt x="19050" y="624078"/>
                </a:lnTo>
                <a:lnTo>
                  <a:pt x="20574" y="625602"/>
                </a:lnTo>
                <a:close/>
              </a:path>
              <a:path w="38100" h="662304">
                <a:moveTo>
                  <a:pt x="20574" y="662178"/>
                </a:moveTo>
                <a:lnTo>
                  <a:pt x="20574" y="625602"/>
                </a:lnTo>
                <a:lnTo>
                  <a:pt x="19050" y="624078"/>
                </a:lnTo>
                <a:lnTo>
                  <a:pt x="19050" y="662178"/>
                </a:lnTo>
                <a:lnTo>
                  <a:pt x="20574" y="6621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40">
            <a:extLst>
              <a:ext uri="{FF2B5EF4-FFF2-40B4-BE49-F238E27FC236}">
                <a16:creationId xmlns:a16="http://schemas.microsoft.com/office/drawing/2014/main" id="{45D6B70F-7C93-4D03-A9E9-809154267743}"/>
              </a:ext>
            </a:extLst>
          </p:cNvPr>
          <p:cNvSpPr/>
          <p:nvPr/>
        </p:nvSpPr>
        <p:spPr>
          <a:xfrm>
            <a:off x="7713071" y="4730848"/>
            <a:ext cx="150875" cy="1493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41">
            <a:extLst>
              <a:ext uri="{FF2B5EF4-FFF2-40B4-BE49-F238E27FC236}">
                <a16:creationId xmlns:a16="http://schemas.microsoft.com/office/drawing/2014/main" id="{5A77BCB8-C54A-43EC-86BA-5025D11490C7}"/>
              </a:ext>
            </a:extLst>
          </p:cNvPr>
          <p:cNvSpPr/>
          <p:nvPr/>
        </p:nvSpPr>
        <p:spPr>
          <a:xfrm>
            <a:off x="4536006" y="4842099"/>
            <a:ext cx="3198495" cy="116205"/>
          </a:xfrm>
          <a:custGeom>
            <a:avLst/>
            <a:gdLst/>
            <a:ahLst/>
            <a:cxnLst/>
            <a:rect l="l" t="t" r="r" b="b"/>
            <a:pathLst>
              <a:path w="3198495" h="116204">
                <a:moveTo>
                  <a:pt x="3198400" y="38100"/>
                </a:moveTo>
                <a:lnTo>
                  <a:pt x="3196876" y="0"/>
                </a:lnTo>
                <a:lnTo>
                  <a:pt x="0" y="115823"/>
                </a:lnTo>
                <a:lnTo>
                  <a:pt x="1053128" y="115823"/>
                </a:lnTo>
                <a:lnTo>
                  <a:pt x="319840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42">
            <a:extLst>
              <a:ext uri="{FF2B5EF4-FFF2-40B4-BE49-F238E27FC236}">
                <a16:creationId xmlns:a16="http://schemas.microsoft.com/office/drawing/2014/main" id="{903D2660-B369-4014-9061-8E989EC302A8}"/>
              </a:ext>
            </a:extLst>
          </p:cNvPr>
          <p:cNvSpPr/>
          <p:nvPr/>
        </p:nvSpPr>
        <p:spPr>
          <a:xfrm>
            <a:off x="7188815" y="4561683"/>
            <a:ext cx="38100" cy="209550"/>
          </a:xfrm>
          <a:custGeom>
            <a:avLst/>
            <a:gdLst/>
            <a:ahLst/>
            <a:cxnLst/>
            <a:rect l="l" t="t" r="r" b="b"/>
            <a:pathLst>
              <a:path w="38100" h="209550">
                <a:moveTo>
                  <a:pt x="38100" y="190500"/>
                </a:moveTo>
                <a:lnTo>
                  <a:pt x="38100" y="0"/>
                </a:lnTo>
                <a:lnTo>
                  <a:pt x="0" y="0"/>
                </a:lnTo>
                <a:lnTo>
                  <a:pt x="0" y="190500"/>
                </a:lnTo>
                <a:lnTo>
                  <a:pt x="1476" y="197655"/>
                </a:lnTo>
                <a:lnTo>
                  <a:pt x="5524" y="203739"/>
                </a:lnTo>
                <a:lnTo>
                  <a:pt x="11572" y="207966"/>
                </a:lnTo>
                <a:lnTo>
                  <a:pt x="19050" y="209550"/>
                </a:lnTo>
                <a:lnTo>
                  <a:pt x="19050" y="171450"/>
                </a:lnTo>
                <a:lnTo>
                  <a:pt x="22098" y="171450"/>
                </a:lnTo>
                <a:lnTo>
                  <a:pt x="22098" y="174498"/>
                </a:lnTo>
                <a:lnTo>
                  <a:pt x="38100" y="190500"/>
                </a:lnTo>
                <a:close/>
              </a:path>
              <a:path w="38100" h="209550">
                <a:moveTo>
                  <a:pt x="22098" y="174498"/>
                </a:moveTo>
                <a:lnTo>
                  <a:pt x="22098" y="171450"/>
                </a:lnTo>
                <a:lnTo>
                  <a:pt x="19050" y="171450"/>
                </a:lnTo>
                <a:lnTo>
                  <a:pt x="22098" y="174498"/>
                </a:lnTo>
                <a:close/>
              </a:path>
              <a:path w="38100" h="209550">
                <a:moveTo>
                  <a:pt x="22098" y="209550"/>
                </a:moveTo>
                <a:lnTo>
                  <a:pt x="22098" y="174498"/>
                </a:lnTo>
                <a:lnTo>
                  <a:pt x="19050" y="171450"/>
                </a:lnTo>
                <a:lnTo>
                  <a:pt x="19050" y="209550"/>
                </a:lnTo>
                <a:lnTo>
                  <a:pt x="22098" y="2095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43">
            <a:extLst>
              <a:ext uri="{FF2B5EF4-FFF2-40B4-BE49-F238E27FC236}">
                <a16:creationId xmlns:a16="http://schemas.microsoft.com/office/drawing/2014/main" id="{3C134ACA-621A-4382-86A3-7237E6727277}"/>
              </a:ext>
            </a:extLst>
          </p:cNvPr>
          <p:cNvSpPr/>
          <p:nvPr/>
        </p:nvSpPr>
        <p:spPr>
          <a:xfrm>
            <a:off x="6619029" y="4752183"/>
            <a:ext cx="589280" cy="0"/>
          </a:xfrm>
          <a:custGeom>
            <a:avLst/>
            <a:gdLst/>
            <a:ahLst/>
            <a:cxnLst/>
            <a:rect l="l" t="t" r="r" b="b"/>
            <a:pathLst>
              <a:path w="589279">
                <a:moveTo>
                  <a:pt x="0" y="0"/>
                </a:moveTo>
                <a:lnTo>
                  <a:pt x="588835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44">
            <a:extLst>
              <a:ext uri="{FF2B5EF4-FFF2-40B4-BE49-F238E27FC236}">
                <a16:creationId xmlns:a16="http://schemas.microsoft.com/office/drawing/2014/main" id="{A97FEA1B-561C-4DB7-A9C3-48C0A97A1451}"/>
              </a:ext>
            </a:extLst>
          </p:cNvPr>
          <p:cNvSpPr/>
          <p:nvPr/>
        </p:nvSpPr>
        <p:spPr>
          <a:xfrm>
            <a:off x="6353675" y="4768948"/>
            <a:ext cx="194310" cy="1592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45">
            <a:extLst>
              <a:ext uri="{FF2B5EF4-FFF2-40B4-BE49-F238E27FC236}">
                <a16:creationId xmlns:a16="http://schemas.microsoft.com/office/drawing/2014/main" id="{F8803456-E193-45E9-B3A4-419E50B05A22}"/>
              </a:ext>
            </a:extLst>
          </p:cNvPr>
          <p:cNvSpPr/>
          <p:nvPr/>
        </p:nvSpPr>
        <p:spPr>
          <a:xfrm>
            <a:off x="5648825" y="4100673"/>
            <a:ext cx="38100" cy="662305"/>
          </a:xfrm>
          <a:custGeom>
            <a:avLst/>
            <a:gdLst/>
            <a:ahLst/>
            <a:cxnLst/>
            <a:rect l="l" t="t" r="r" b="b"/>
            <a:pathLst>
              <a:path w="38100" h="662304">
                <a:moveTo>
                  <a:pt x="38100" y="643128"/>
                </a:moveTo>
                <a:lnTo>
                  <a:pt x="38100" y="0"/>
                </a:lnTo>
                <a:lnTo>
                  <a:pt x="0" y="0"/>
                </a:lnTo>
                <a:lnTo>
                  <a:pt x="0" y="643128"/>
                </a:lnTo>
                <a:lnTo>
                  <a:pt x="1476" y="650605"/>
                </a:lnTo>
                <a:lnTo>
                  <a:pt x="5524" y="656653"/>
                </a:lnTo>
                <a:lnTo>
                  <a:pt x="11572" y="660701"/>
                </a:lnTo>
                <a:lnTo>
                  <a:pt x="19050" y="662178"/>
                </a:lnTo>
                <a:lnTo>
                  <a:pt x="19050" y="624078"/>
                </a:lnTo>
                <a:lnTo>
                  <a:pt x="23622" y="624078"/>
                </a:lnTo>
                <a:lnTo>
                  <a:pt x="23622" y="628650"/>
                </a:lnTo>
                <a:lnTo>
                  <a:pt x="38100" y="643128"/>
                </a:lnTo>
                <a:close/>
              </a:path>
              <a:path w="38100" h="662304">
                <a:moveTo>
                  <a:pt x="23622" y="628650"/>
                </a:moveTo>
                <a:lnTo>
                  <a:pt x="23622" y="624078"/>
                </a:lnTo>
                <a:lnTo>
                  <a:pt x="19050" y="624078"/>
                </a:lnTo>
                <a:lnTo>
                  <a:pt x="23622" y="628650"/>
                </a:lnTo>
                <a:close/>
              </a:path>
              <a:path w="38100" h="662304">
                <a:moveTo>
                  <a:pt x="23622" y="662178"/>
                </a:moveTo>
                <a:lnTo>
                  <a:pt x="23622" y="628650"/>
                </a:lnTo>
                <a:lnTo>
                  <a:pt x="19050" y="624078"/>
                </a:lnTo>
                <a:lnTo>
                  <a:pt x="19050" y="662178"/>
                </a:lnTo>
                <a:lnTo>
                  <a:pt x="23622" y="6621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46">
            <a:extLst>
              <a:ext uri="{FF2B5EF4-FFF2-40B4-BE49-F238E27FC236}">
                <a16:creationId xmlns:a16="http://schemas.microsoft.com/office/drawing/2014/main" id="{08F8A124-C2D8-49AC-81F6-F84FA503389A}"/>
              </a:ext>
            </a:extLst>
          </p:cNvPr>
          <p:cNvSpPr/>
          <p:nvPr/>
        </p:nvSpPr>
        <p:spPr>
          <a:xfrm>
            <a:off x="5569577" y="4730086"/>
            <a:ext cx="112013" cy="1089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47">
            <a:extLst>
              <a:ext uri="{FF2B5EF4-FFF2-40B4-BE49-F238E27FC236}">
                <a16:creationId xmlns:a16="http://schemas.microsoft.com/office/drawing/2014/main" id="{D24A2160-5C77-4159-A374-703D350A3FBC}"/>
              </a:ext>
            </a:extLst>
          </p:cNvPr>
          <p:cNvSpPr/>
          <p:nvPr/>
        </p:nvSpPr>
        <p:spPr>
          <a:xfrm>
            <a:off x="4076057" y="4800951"/>
            <a:ext cx="1515745" cy="154305"/>
          </a:xfrm>
          <a:custGeom>
            <a:avLst/>
            <a:gdLst/>
            <a:ahLst/>
            <a:cxnLst/>
            <a:rect l="l" t="t" r="r" b="b"/>
            <a:pathLst>
              <a:path w="1515745" h="154304">
                <a:moveTo>
                  <a:pt x="20573" y="153924"/>
                </a:moveTo>
                <a:lnTo>
                  <a:pt x="19049" y="115824"/>
                </a:lnTo>
                <a:lnTo>
                  <a:pt x="17525" y="115824"/>
                </a:lnTo>
                <a:lnTo>
                  <a:pt x="10179" y="117848"/>
                </a:lnTo>
                <a:lnTo>
                  <a:pt x="4476" y="122301"/>
                </a:lnTo>
                <a:lnTo>
                  <a:pt x="916" y="128468"/>
                </a:lnTo>
                <a:lnTo>
                  <a:pt x="0" y="135636"/>
                </a:lnTo>
                <a:lnTo>
                  <a:pt x="1476" y="142994"/>
                </a:lnTo>
                <a:lnTo>
                  <a:pt x="5524" y="148780"/>
                </a:lnTo>
                <a:lnTo>
                  <a:pt x="11572" y="152566"/>
                </a:lnTo>
                <a:lnTo>
                  <a:pt x="19049" y="153924"/>
                </a:lnTo>
                <a:lnTo>
                  <a:pt x="20573" y="153924"/>
                </a:lnTo>
                <a:close/>
              </a:path>
              <a:path w="1515745" h="154304">
                <a:moveTo>
                  <a:pt x="1515617" y="38100"/>
                </a:moveTo>
                <a:lnTo>
                  <a:pt x="1512569" y="0"/>
                </a:lnTo>
                <a:lnTo>
                  <a:pt x="19049" y="115705"/>
                </a:lnTo>
                <a:lnTo>
                  <a:pt x="22097" y="115824"/>
                </a:lnTo>
                <a:lnTo>
                  <a:pt x="22097" y="153805"/>
                </a:lnTo>
                <a:lnTo>
                  <a:pt x="1515617" y="38100"/>
                </a:lnTo>
                <a:close/>
              </a:path>
              <a:path w="1515745" h="154304">
                <a:moveTo>
                  <a:pt x="22097" y="153805"/>
                </a:moveTo>
                <a:lnTo>
                  <a:pt x="22097" y="115824"/>
                </a:lnTo>
                <a:lnTo>
                  <a:pt x="19049" y="115824"/>
                </a:lnTo>
                <a:lnTo>
                  <a:pt x="20573" y="153924"/>
                </a:lnTo>
                <a:lnTo>
                  <a:pt x="22097" y="153805"/>
                </a:lnTo>
                <a:close/>
              </a:path>
              <a:path w="1515745" h="154304">
                <a:moveTo>
                  <a:pt x="22097" y="153924"/>
                </a:moveTo>
                <a:lnTo>
                  <a:pt x="20573" y="153924"/>
                </a:lnTo>
                <a:lnTo>
                  <a:pt x="22097" y="1539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48">
            <a:extLst>
              <a:ext uri="{FF2B5EF4-FFF2-40B4-BE49-F238E27FC236}">
                <a16:creationId xmlns:a16="http://schemas.microsoft.com/office/drawing/2014/main" id="{6E45B3F7-EBC9-4892-AB43-A38BEB8C4BA4}"/>
              </a:ext>
            </a:extLst>
          </p:cNvPr>
          <p:cNvSpPr/>
          <p:nvPr/>
        </p:nvSpPr>
        <p:spPr>
          <a:xfrm>
            <a:off x="5117711" y="4674460"/>
            <a:ext cx="131063" cy="1188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49">
            <a:extLst>
              <a:ext uri="{FF2B5EF4-FFF2-40B4-BE49-F238E27FC236}">
                <a16:creationId xmlns:a16="http://schemas.microsoft.com/office/drawing/2014/main" id="{C096F209-13AC-407F-AA0A-C5B859E0A146}"/>
              </a:ext>
            </a:extLst>
          </p:cNvPr>
          <p:cNvSpPr/>
          <p:nvPr/>
        </p:nvSpPr>
        <p:spPr>
          <a:xfrm>
            <a:off x="4076057" y="4759804"/>
            <a:ext cx="1059180" cy="149860"/>
          </a:xfrm>
          <a:custGeom>
            <a:avLst/>
            <a:gdLst/>
            <a:ahLst/>
            <a:cxnLst/>
            <a:rect l="l" t="t" r="r" b="b"/>
            <a:pathLst>
              <a:path w="1059179" h="149860">
                <a:moveTo>
                  <a:pt x="1059179" y="38100"/>
                </a:moveTo>
                <a:lnTo>
                  <a:pt x="1054607" y="0"/>
                </a:lnTo>
                <a:lnTo>
                  <a:pt x="16763" y="111252"/>
                </a:lnTo>
                <a:lnTo>
                  <a:pt x="0" y="131064"/>
                </a:lnTo>
                <a:lnTo>
                  <a:pt x="1476" y="138100"/>
                </a:lnTo>
                <a:lnTo>
                  <a:pt x="5524" y="143922"/>
                </a:lnTo>
                <a:lnTo>
                  <a:pt x="11572" y="147887"/>
                </a:lnTo>
                <a:lnTo>
                  <a:pt x="19049" y="149352"/>
                </a:lnTo>
                <a:lnTo>
                  <a:pt x="19049" y="111252"/>
                </a:lnTo>
                <a:lnTo>
                  <a:pt x="22859" y="111252"/>
                </a:lnTo>
                <a:lnTo>
                  <a:pt x="22859" y="149107"/>
                </a:lnTo>
                <a:lnTo>
                  <a:pt x="1059179" y="38100"/>
                </a:lnTo>
                <a:close/>
              </a:path>
              <a:path w="1059179" h="149860">
                <a:moveTo>
                  <a:pt x="22859" y="149107"/>
                </a:moveTo>
                <a:lnTo>
                  <a:pt x="22859" y="111252"/>
                </a:lnTo>
                <a:lnTo>
                  <a:pt x="19049" y="111252"/>
                </a:lnTo>
                <a:lnTo>
                  <a:pt x="20573" y="149352"/>
                </a:lnTo>
                <a:lnTo>
                  <a:pt x="22859" y="149107"/>
                </a:lnTo>
                <a:close/>
              </a:path>
              <a:path w="1059179" h="149860">
                <a:moveTo>
                  <a:pt x="20573" y="149352"/>
                </a:moveTo>
                <a:lnTo>
                  <a:pt x="19049" y="111252"/>
                </a:lnTo>
                <a:lnTo>
                  <a:pt x="19049" y="149352"/>
                </a:lnTo>
                <a:lnTo>
                  <a:pt x="20573" y="149352"/>
                </a:lnTo>
                <a:close/>
              </a:path>
              <a:path w="1059179" h="149860">
                <a:moveTo>
                  <a:pt x="22859" y="149352"/>
                </a:moveTo>
                <a:lnTo>
                  <a:pt x="22859" y="149107"/>
                </a:lnTo>
                <a:lnTo>
                  <a:pt x="20573" y="149352"/>
                </a:lnTo>
                <a:lnTo>
                  <a:pt x="22859" y="1493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50">
            <a:extLst>
              <a:ext uri="{FF2B5EF4-FFF2-40B4-BE49-F238E27FC236}">
                <a16:creationId xmlns:a16="http://schemas.microsoft.com/office/drawing/2014/main" id="{9910290D-97E1-45FD-9407-EE07F84757ED}"/>
              </a:ext>
            </a:extLst>
          </p:cNvPr>
          <p:cNvSpPr/>
          <p:nvPr/>
        </p:nvSpPr>
        <p:spPr>
          <a:xfrm>
            <a:off x="3864983" y="4736181"/>
            <a:ext cx="231648" cy="22174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51">
            <a:extLst>
              <a:ext uri="{FF2B5EF4-FFF2-40B4-BE49-F238E27FC236}">
                <a16:creationId xmlns:a16="http://schemas.microsoft.com/office/drawing/2014/main" id="{0C6FB3C0-456C-4660-B822-C51A75157B62}"/>
              </a:ext>
            </a:extLst>
          </p:cNvPr>
          <p:cNvSpPr/>
          <p:nvPr/>
        </p:nvSpPr>
        <p:spPr>
          <a:xfrm>
            <a:off x="5651873" y="4100674"/>
            <a:ext cx="130302" cy="3383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52">
            <a:extLst>
              <a:ext uri="{FF2B5EF4-FFF2-40B4-BE49-F238E27FC236}">
                <a16:creationId xmlns:a16="http://schemas.microsoft.com/office/drawing/2014/main" id="{48218B7F-D385-403C-8F6A-ABD2584A8C8B}"/>
              </a:ext>
            </a:extLst>
          </p:cNvPr>
          <p:cNvSpPr/>
          <p:nvPr/>
        </p:nvSpPr>
        <p:spPr>
          <a:xfrm>
            <a:off x="7729835" y="4109056"/>
            <a:ext cx="137172" cy="2842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53">
            <a:extLst>
              <a:ext uri="{FF2B5EF4-FFF2-40B4-BE49-F238E27FC236}">
                <a16:creationId xmlns:a16="http://schemas.microsoft.com/office/drawing/2014/main" id="{FDD1DBEB-09BE-4AC5-8981-F7A3F84EA85A}"/>
              </a:ext>
            </a:extLst>
          </p:cNvPr>
          <p:cNvSpPr txBox="1"/>
          <p:nvPr/>
        </p:nvSpPr>
        <p:spPr>
          <a:xfrm>
            <a:off x="8208625" y="4455257"/>
            <a:ext cx="172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" baseline="-16203" dirty="0">
                <a:latin typeface="Comic Sans MS"/>
                <a:cs typeface="Comic Sans MS"/>
              </a:rPr>
              <a:t>1</a:t>
            </a:r>
            <a:r>
              <a:rPr sz="800" b="1" spc="-5" dirty="0">
                <a:latin typeface="Comic Sans MS"/>
                <a:cs typeface="Comic Sans MS"/>
              </a:rPr>
              <a:t>o</a:t>
            </a:r>
            <a:endParaRPr sz="800">
              <a:latin typeface="Comic Sans MS"/>
              <a:cs typeface="Comic Sans MS"/>
            </a:endParaRPr>
          </a:p>
        </p:txBody>
      </p:sp>
      <p:sp>
        <p:nvSpPr>
          <p:cNvPr id="2026" name="object 254">
            <a:extLst>
              <a:ext uri="{FF2B5EF4-FFF2-40B4-BE49-F238E27FC236}">
                <a16:creationId xmlns:a16="http://schemas.microsoft.com/office/drawing/2014/main" id="{BC004D9D-C315-4B7F-85BF-2C4AB00D7B35}"/>
              </a:ext>
            </a:extLst>
          </p:cNvPr>
          <p:cNvSpPr/>
          <p:nvPr/>
        </p:nvSpPr>
        <p:spPr>
          <a:xfrm>
            <a:off x="8314301" y="4634074"/>
            <a:ext cx="53340" cy="8890"/>
          </a:xfrm>
          <a:custGeom>
            <a:avLst/>
            <a:gdLst/>
            <a:ahLst/>
            <a:cxnLst/>
            <a:rect l="l" t="t" r="r" b="b"/>
            <a:pathLst>
              <a:path w="53340" h="8889">
                <a:moveTo>
                  <a:pt x="0" y="0"/>
                </a:moveTo>
                <a:lnTo>
                  <a:pt x="0" y="8382"/>
                </a:lnTo>
                <a:lnTo>
                  <a:pt x="53340" y="8382"/>
                </a:lnTo>
                <a:lnTo>
                  <a:pt x="533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55">
            <a:extLst>
              <a:ext uri="{FF2B5EF4-FFF2-40B4-BE49-F238E27FC236}">
                <a16:creationId xmlns:a16="http://schemas.microsoft.com/office/drawing/2014/main" id="{C13A2CA3-12D0-454B-B21E-5569786D36E2}"/>
              </a:ext>
            </a:extLst>
          </p:cNvPr>
          <p:cNvSpPr txBox="1"/>
          <p:nvPr/>
        </p:nvSpPr>
        <p:spPr>
          <a:xfrm>
            <a:off x="2803263" y="4531457"/>
            <a:ext cx="2136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5819" algn="l"/>
                <a:tab pos="2122805" algn="l"/>
              </a:tabLst>
            </a:pPr>
            <a:r>
              <a:rPr sz="1800" b="1" u="sng" baseline="-27777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800" b="1" u="sng" spc="179" baseline="-27777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800" b="1" u="sng" spc="-7" baseline="-27777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Rua</a:t>
            </a:r>
            <a:r>
              <a:rPr sz="1200" b="1" u="sng" spc="-5" dirty="0">
                <a:solidFill>
                  <a:srgbClr val="33659A"/>
                </a:solidFill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	ins</a:t>
            </a:r>
            <a:r>
              <a:rPr sz="1200" b="1" spc="-5" dirty="0">
                <a:solidFill>
                  <a:srgbClr val="33659A"/>
                </a:solidFill>
                <a:latin typeface="Comic Sans MS"/>
                <a:cs typeface="Comic Sans MS"/>
              </a:rPr>
              <a:t>peç</a:t>
            </a:r>
            <a:r>
              <a:rPr sz="1200" b="1" u="sng" spc="-5" dirty="0">
                <a:solidFill>
                  <a:srgbClr val="33659A"/>
                </a:solidFill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ão	</a:t>
            </a:r>
            <a:endParaRPr sz="1200" dirty="0">
              <a:latin typeface="Comic Sans MS"/>
              <a:cs typeface="Comic Sans MS"/>
            </a:endParaRPr>
          </a:p>
        </p:txBody>
      </p:sp>
      <p:sp>
        <p:nvSpPr>
          <p:cNvPr id="2028" name="object 257">
            <a:extLst>
              <a:ext uri="{FF2B5EF4-FFF2-40B4-BE49-F238E27FC236}">
                <a16:creationId xmlns:a16="http://schemas.microsoft.com/office/drawing/2014/main" id="{EFE0A8B0-7C35-4AD5-848E-9640B4900688}"/>
              </a:ext>
            </a:extLst>
          </p:cNvPr>
          <p:cNvSpPr txBox="1"/>
          <p:nvPr/>
        </p:nvSpPr>
        <p:spPr>
          <a:xfrm>
            <a:off x="5846424" y="5186778"/>
            <a:ext cx="10636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Sub-coletores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029" name="object 258">
            <a:extLst>
              <a:ext uri="{FF2B5EF4-FFF2-40B4-BE49-F238E27FC236}">
                <a16:creationId xmlns:a16="http://schemas.microsoft.com/office/drawing/2014/main" id="{EFA61B4D-73AD-4C54-AE59-2B5CE8B9F5F8}"/>
              </a:ext>
            </a:extLst>
          </p:cNvPr>
          <p:cNvSpPr/>
          <p:nvPr/>
        </p:nvSpPr>
        <p:spPr>
          <a:xfrm>
            <a:off x="5081897" y="5005168"/>
            <a:ext cx="688340" cy="313690"/>
          </a:xfrm>
          <a:custGeom>
            <a:avLst/>
            <a:gdLst/>
            <a:ahLst/>
            <a:cxnLst/>
            <a:rect l="l" t="t" r="r" b="b"/>
            <a:pathLst>
              <a:path w="688339" h="313689">
                <a:moveTo>
                  <a:pt x="85344" y="0"/>
                </a:moveTo>
                <a:lnTo>
                  <a:pt x="0" y="3809"/>
                </a:lnTo>
                <a:lnTo>
                  <a:pt x="54864" y="69341"/>
                </a:lnTo>
                <a:lnTo>
                  <a:pt x="56388" y="65874"/>
                </a:lnTo>
                <a:lnTo>
                  <a:pt x="56388" y="34289"/>
                </a:lnTo>
                <a:lnTo>
                  <a:pt x="60198" y="25145"/>
                </a:lnTo>
                <a:lnTo>
                  <a:pt x="71988" y="30383"/>
                </a:lnTo>
                <a:lnTo>
                  <a:pt x="85344" y="0"/>
                </a:lnTo>
                <a:close/>
              </a:path>
              <a:path w="688339" h="313689">
                <a:moveTo>
                  <a:pt x="71988" y="30383"/>
                </a:moveTo>
                <a:lnTo>
                  <a:pt x="60198" y="25145"/>
                </a:lnTo>
                <a:lnTo>
                  <a:pt x="56388" y="34289"/>
                </a:lnTo>
                <a:lnTo>
                  <a:pt x="68003" y="39449"/>
                </a:lnTo>
                <a:lnTo>
                  <a:pt x="71988" y="30383"/>
                </a:lnTo>
                <a:close/>
              </a:path>
              <a:path w="688339" h="313689">
                <a:moveTo>
                  <a:pt x="68003" y="39449"/>
                </a:moveTo>
                <a:lnTo>
                  <a:pt x="56388" y="34289"/>
                </a:lnTo>
                <a:lnTo>
                  <a:pt x="56388" y="65874"/>
                </a:lnTo>
                <a:lnTo>
                  <a:pt x="68003" y="39449"/>
                </a:lnTo>
                <a:close/>
              </a:path>
              <a:path w="688339" h="313689">
                <a:moveTo>
                  <a:pt x="688086" y="304037"/>
                </a:moveTo>
                <a:lnTo>
                  <a:pt x="71988" y="30383"/>
                </a:lnTo>
                <a:lnTo>
                  <a:pt x="68003" y="39449"/>
                </a:lnTo>
                <a:lnTo>
                  <a:pt x="684276" y="313181"/>
                </a:lnTo>
                <a:lnTo>
                  <a:pt x="688086" y="3040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59">
            <a:extLst>
              <a:ext uri="{FF2B5EF4-FFF2-40B4-BE49-F238E27FC236}">
                <a16:creationId xmlns:a16="http://schemas.microsoft.com/office/drawing/2014/main" id="{9496C792-AFFD-4CC7-8EB9-2269ABB84503}"/>
              </a:ext>
            </a:extLst>
          </p:cNvPr>
          <p:cNvSpPr/>
          <p:nvPr/>
        </p:nvSpPr>
        <p:spPr>
          <a:xfrm>
            <a:off x="5405649" y="4957924"/>
            <a:ext cx="366395" cy="360045"/>
          </a:xfrm>
          <a:custGeom>
            <a:avLst/>
            <a:gdLst/>
            <a:ahLst/>
            <a:cxnLst/>
            <a:rect l="l" t="t" r="r" b="b"/>
            <a:pathLst>
              <a:path w="366395" h="360045">
                <a:moveTo>
                  <a:pt x="365858" y="352806"/>
                </a:moveTo>
                <a:lnTo>
                  <a:pt x="13052" y="0"/>
                </a:lnTo>
                <a:lnTo>
                  <a:pt x="0" y="0"/>
                </a:lnTo>
                <a:lnTo>
                  <a:pt x="359000" y="359664"/>
                </a:lnTo>
                <a:lnTo>
                  <a:pt x="365858" y="3528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60">
            <a:extLst>
              <a:ext uri="{FF2B5EF4-FFF2-40B4-BE49-F238E27FC236}">
                <a16:creationId xmlns:a16="http://schemas.microsoft.com/office/drawing/2014/main" id="{2EEE07C4-4CEC-461F-B69D-B2C8F1433406}"/>
              </a:ext>
            </a:extLst>
          </p:cNvPr>
          <p:cNvSpPr/>
          <p:nvPr/>
        </p:nvSpPr>
        <p:spPr>
          <a:xfrm>
            <a:off x="4686151" y="4957924"/>
            <a:ext cx="1083310" cy="360680"/>
          </a:xfrm>
          <a:custGeom>
            <a:avLst/>
            <a:gdLst/>
            <a:ahLst/>
            <a:cxnLst/>
            <a:rect l="l" t="t" r="r" b="b"/>
            <a:pathLst>
              <a:path w="1083310" h="360679">
                <a:moveTo>
                  <a:pt x="1083069" y="351281"/>
                </a:moveTo>
                <a:lnTo>
                  <a:pt x="28611" y="0"/>
                </a:lnTo>
                <a:lnTo>
                  <a:pt x="0" y="0"/>
                </a:lnTo>
                <a:lnTo>
                  <a:pt x="1080021" y="360425"/>
                </a:lnTo>
                <a:lnTo>
                  <a:pt x="1083069" y="3512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61">
            <a:extLst>
              <a:ext uri="{FF2B5EF4-FFF2-40B4-BE49-F238E27FC236}">
                <a16:creationId xmlns:a16="http://schemas.microsoft.com/office/drawing/2014/main" id="{EA5E3027-7EC2-434B-BC75-725F5834F82B}"/>
              </a:ext>
            </a:extLst>
          </p:cNvPr>
          <p:cNvSpPr txBox="1"/>
          <p:nvPr/>
        </p:nvSpPr>
        <p:spPr>
          <a:xfrm>
            <a:off x="7446637" y="5064095"/>
            <a:ext cx="1032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Ralo</a:t>
            </a:r>
            <a:r>
              <a:rPr sz="1200" b="1" u="heavy" spc="-100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 </a:t>
            </a: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Sifonado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033" name="object 262">
            <a:extLst>
              <a:ext uri="{FF2B5EF4-FFF2-40B4-BE49-F238E27FC236}">
                <a16:creationId xmlns:a16="http://schemas.microsoft.com/office/drawing/2014/main" id="{055756D8-4201-4120-B0C4-89AEBBA6ED4F}"/>
              </a:ext>
            </a:extLst>
          </p:cNvPr>
          <p:cNvSpPr/>
          <p:nvPr/>
        </p:nvSpPr>
        <p:spPr>
          <a:xfrm>
            <a:off x="7036987" y="4957924"/>
            <a:ext cx="333375" cy="132080"/>
          </a:xfrm>
          <a:custGeom>
            <a:avLst/>
            <a:gdLst/>
            <a:ahLst/>
            <a:cxnLst/>
            <a:rect l="l" t="t" r="r" b="b"/>
            <a:pathLst>
              <a:path w="333375" h="132079">
                <a:moveTo>
                  <a:pt x="333196" y="122682"/>
                </a:moveTo>
                <a:lnTo>
                  <a:pt x="26325" y="0"/>
                </a:lnTo>
                <a:lnTo>
                  <a:pt x="0" y="0"/>
                </a:lnTo>
                <a:lnTo>
                  <a:pt x="329386" y="131826"/>
                </a:lnTo>
                <a:lnTo>
                  <a:pt x="333196" y="1226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63">
            <a:extLst>
              <a:ext uri="{FF2B5EF4-FFF2-40B4-BE49-F238E27FC236}">
                <a16:creationId xmlns:a16="http://schemas.microsoft.com/office/drawing/2014/main" id="{8AF59349-0D2D-4E47-98A1-D8B2CCBCBF19}"/>
              </a:ext>
            </a:extLst>
          </p:cNvPr>
          <p:cNvSpPr/>
          <p:nvPr/>
        </p:nvSpPr>
        <p:spPr>
          <a:xfrm>
            <a:off x="2902577" y="4957924"/>
            <a:ext cx="75565" cy="280035"/>
          </a:xfrm>
          <a:custGeom>
            <a:avLst/>
            <a:gdLst/>
            <a:ahLst/>
            <a:cxnLst/>
            <a:rect l="l" t="t" r="r" b="b"/>
            <a:pathLst>
              <a:path w="75564" h="280035">
                <a:moveTo>
                  <a:pt x="43434" y="276072"/>
                </a:moveTo>
                <a:lnTo>
                  <a:pt x="43434" y="216408"/>
                </a:lnTo>
                <a:lnTo>
                  <a:pt x="34290" y="217170"/>
                </a:lnTo>
                <a:lnTo>
                  <a:pt x="32864" y="204374"/>
                </a:lnTo>
                <a:lnTo>
                  <a:pt x="0" y="208026"/>
                </a:lnTo>
                <a:lnTo>
                  <a:pt x="43434" y="276072"/>
                </a:lnTo>
                <a:close/>
              </a:path>
              <a:path w="75564" h="280035">
                <a:moveTo>
                  <a:pt x="41998" y="203359"/>
                </a:moveTo>
                <a:lnTo>
                  <a:pt x="19623" y="0"/>
                </a:lnTo>
                <a:lnTo>
                  <a:pt x="10100" y="0"/>
                </a:lnTo>
                <a:lnTo>
                  <a:pt x="32864" y="204374"/>
                </a:lnTo>
                <a:lnTo>
                  <a:pt x="41998" y="203359"/>
                </a:lnTo>
                <a:close/>
              </a:path>
              <a:path w="75564" h="280035">
                <a:moveTo>
                  <a:pt x="43434" y="216408"/>
                </a:moveTo>
                <a:lnTo>
                  <a:pt x="41998" y="203359"/>
                </a:lnTo>
                <a:lnTo>
                  <a:pt x="32864" y="204374"/>
                </a:lnTo>
                <a:lnTo>
                  <a:pt x="34290" y="217170"/>
                </a:lnTo>
                <a:lnTo>
                  <a:pt x="43434" y="216408"/>
                </a:lnTo>
                <a:close/>
              </a:path>
              <a:path w="75564" h="280035">
                <a:moveTo>
                  <a:pt x="75438" y="199644"/>
                </a:moveTo>
                <a:lnTo>
                  <a:pt x="41998" y="203359"/>
                </a:lnTo>
                <a:lnTo>
                  <a:pt x="43434" y="216408"/>
                </a:lnTo>
                <a:lnTo>
                  <a:pt x="43434" y="276072"/>
                </a:lnTo>
                <a:lnTo>
                  <a:pt x="45720" y="279654"/>
                </a:lnTo>
                <a:lnTo>
                  <a:pt x="75438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64">
            <a:extLst>
              <a:ext uri="{FF2B5EF4-FFF2-40B4-BE49-F238E27FC236}">
                <a16:creationId xmlns:a16="http://schemas.microsoft.com/office/drawing/2014/main" id="{701986E6-550A-4100-9E2B-70F08615EC5C}"/>
              </a:ext>
            </a:extLst>
          </p:cNvPr>
          <p:cNvSpPr txBox="1"/>
          <p:nvPr/>
        </p:nvSpPr>
        <p:spPr>
          <a:xfrm>
            <a:off x="3331825" y="5339178"/>
            <a:ext cx="1114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Coletor</a:t>
            </a:r>
            <a:r>
              <a:rPr sz="1200" b="1" u="heavy" spc="-110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 </a:t>
            </a:r>
            <a:r>
              <a:rPr sz="1200" b="1" u="heavy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Predial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036" name="object 265">
            <a:extLst>
              <a:ext uri="{FF2B5EF4-FFF2-40B4-BE49-F238E27FC236}">
                <a16:creationId xmlns:a16="http://schemas.microsoft.com/office/drawing/2014/main" id="{CE20F40F-2522-4FDA-9A7A-F09240A766B4}"/>
              </a:ext>
            </a:extLst>
          </p:cNvPr>
          <p:cNvSpPr/>
          <p:nvPr/>
        </p:nvSpPr>
        <p:spPr>
          <a:xfrm>
            <a:off x="3405497" y="5085178"/>
            <a:ext cx="307975" cy="232410"/>
          </a:xfrm>
          <a:custGeom>
            <a:avLst/>
            <a:gdLst/>
            <a:ahLst/>
            <a:cxnLst/>
            <a:rect l="l" t="t" r="r" b="b"/>
            <a:pathLst>
              <a:path w="307975" h="232410">
                <a:moveTo>
                  <a:pt x="83819" y="15239"/>
                </a:moveTo>
                <a:lnTo>
                  <a:pt x="0" y="0"/>
                </a:lnTo>
                <a:lnTo>
                  <a:pt x="38099" y="76199"/>
                </a:lnTo>
                <a:lnTo>
                  <a:pt x="48005" y="62991"/>
                </a:lnTo>
                <a:lnTo>
                  <a:pt x="48005" y="41909"/>
                </a:lnTo>
                <a:lnTo>
                  <a:pt x="54101" y="34289"/>
                </a:lnTo>
                <a:lnTo>
                  <a:pt x="63973" y="41701"/>
                </a:lnTo>
                <a:lnTo>
                  <a:pt x="83819" y="15239"/>
                </a:lnTo>
                <a:close/>
              </a:path>
              <a:path w="307975" h="232410">
                <a:moveTo>
                  <a:pt x="63973" y="41701"/>
                </a:moveTo>
                <a:lnTo>
                  <a:pt x="54101" y="34289"/>
                </a:lnTo>
                <a:lnTo>
                  <a:pt x="48005" y="41909"/>
                </a:lnTo>
                <a:lnTo>
                  <a:pt x="58132" y="49489"/>
                </a:lnTo>
                <a:lnTo>
                  <a:pt x="63973" y="41701"/>
                </a:lnTo>
                <a:close/>
              </a:path>
              <a:path w="307975" h="232410">
                <a:moveTo>
                  <a:pt x="58132" y="49489"/>
                </a:moveTo>
                <a:lnTo>
                  <a:pt x="48005" y="41909"/>
                </a:lnTo>
                <a:lnTo>
                  <a:pt x="48005" y="62991"/>
                </a:lnTo>
                <a:lnTo>
                  <a:pt x="58132" y="49489"/>
                </a:lnTo>
                <a:close/>
              </a:path>
              <a:path w="307975" h="232410">
                <a:moveTo>
                  <a:pt x="307847" y="224789"/>
                </a:moveTo>
                <a:lnTo>
                  <a:pt x="63973" y="41701"/>
                </a:lnTo>
                <a:lnTo>
                  <a:pt x="58132" y="49489"/>
                </a:lnTo>
                <a:lnTo>
                  <a:pt x="302513" y="232409"/>
                </a:lnTo>
                <a:lnTo>
                  <a:pt x="307847" y="224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66">
            <a:extLst>
              <a:ext uri="{FF2B5EF4-FFF2-40B4-BE49-F238E27FC236}">
                <a16:creationId xmlns:a16="http://schemas.microsoft.com/office/drawing/2014/main" id="{9B6E6FCF-CF72-4244-956E-562C0A679127}"/>
              </a:ext>
            </a:extLst>
          </p:cNvPr>
          <p:cNvSpPr txBox="1"/>
          <p:nvPr/>
        </p:nvSpPr>
        <p:spPr>
          <a:xfrm>
            <a:off x="8894425" y="4988657"/>
            <a:ext cx="675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spc="-5" dirty="0">
                <a:solidFill>
                  <a:srgbClr val="33659A"/>
                </a:solidFill>
                <a:uFill>
                  <a:solidFill>
                    <a:srgbClr val="336699"/>
                  </a:solidFill>
                </a:uFill>
                <a:latin typeface="Comic Sans MS"/>
                <a:cs typeface="Comic Sans MS"/>
              </a:rPr>
              <a:t>descarga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038" name="object 267">
            <a:extLst>
              <a:ext uri="{FF2B5EF4-FFF2-40B4-BE49-F238E27FC236}">
                <a16:creationId xmlns:a16="http://schemas.microsoft.com/office/drawing/2014/main" id="{ACEF4ABC-1214-4115-A33A-EA2EBFAFBE41}"/>
              </a:ext>
            </a:extLst>
          </p:cNvPr>
          <p:cNvSpPr/>
          <p:nvPr/>
        </p:nvSpPr>
        <p:spPr>
          <a:xfrm>
            <a:off x="8669855" y="4957923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72690" y="47244"/>
                </a:moveTo>
                <a:lnTo>
                  <a:pt x="15345" y="0"/>
                </a:lnTo>
                <a:lnTo>
                  <a:pt x="0" y="0"/>
                </a:lnTo>
                <a:lnTo>
                  <a:pt x="66594" y="54864"/>
                </a:lnTo>
                <a:lnTo>
                  <a:pt x="72690" y="47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68">
            <a:extLst>
              <a:ext uri="{FF2B5EF4-FFF2-40B4-BE49-F238E27FC236}">
                <a16:creationId xmlns:a16="http://schemas.microsoft.com/office/drawing/2014/main" id="{F68D6813-DA9F-4958-BA38-E0E8E1A4355E}"/>
              </a:ext>
            </a:extLst>
          </p:cNvPr>
          <p:cNvSpPr/>
          <p:nvPr/>
        </p:nvSpPr>
        <p:spPr>
          <a:xfrm>
            <a:off x="4076044" y="4957924"/>
            <a:ext cx="1513205" cy="54610"/>
          </a:xfrm>
          <a:custGeom>
            <a:avLst/>
            <a:gdLst/>
            <a:ahLst/>
            <a:cxnLst/>
            <a:rect l="l" t="t" r="r" b="b"/>
            <a:pathLst>
              <a:path w="1513204" h="54610">
                <a:moveTo>
                  <a:pt x="19812" y="54102"/>
                </a:moveTo>
                <a:lnTo>
                  <a:pt x="19050" y="16002"/>
                </a:lnTo>
                <a:lnTo>
                  <a:pt x="18287" y="16002"/>
                </a:lnTo>
                <a:lnTo>
                  <a:pt x="10822" y="17918"/>
                </a:lnTo>
                <a:lnTo>
                  <a:pt x="4857" y="22193"/>
                </a:lnTo>
                <a:lnTo>
                  <a:pt x="1035" y="28324"/>
                </a:lnTo>
                <a:lnTo>
                  <a:pt x="0" y="35814"/>
                </a:lnTo>
                <a:lnTo>
                  <a:pt x="1476" y="42850"/>
                </a:lnTo>
                <a:lnTo>
                  <a:pt x="5524" y="48672"/>
                </a:lnTo>
                <a:lnTo>
                  <a:pt x="11572" y="52637"/>
                </a:lnTo>
                <a:lnTo>
                  <a:pt x="19050" y="54102"/>
                </a:lnTo>
                <a:lnTo>
                  <a:pt x="19812" y="54102"/>
                </a:lnTo>
                <a:close/>
              </a:path>
              <a:path w="1513204" h="54610">
                <a:moveTo>
                  <a:pt x="1513089" y="0"/>
                </a:moveTo>
                <a:lnTo>
                  <a:pt x="459961" y="0"/>
                </a:lnTo>
                <a:lnTo>
                  <a:pt x="19050" y="15974"/>
                </a:lnTo>
                <a:lnTo>
                  <a:pt x="22098" y="16002"/>
                </a:lnTo>
                <a:lnTo>
                  <a:pt x="22098" y="54019"/>
                </a:lnTo>
                <a:lnTo>
                  <a:pt x="1513089" y="0"/>
                </a:lnTo>
                <a:close/>
              </a:path>
              <a:path w="1513204" h="54610">
                <a:moveTo>
                  <a:pt x="22098" y="54019"/>
                </a:moveTo>
                <a:lnTo>
                  <a:pt x="22098" y="16002"/>
                </a:lnTo>
                <a:lnTo>
                  <a:pt x="19050" y="16002"/>
                </a:lnTo>
                <a:lnTo>
                  <a:pt x="19812" y="54102"/>
                </a:lnTo>
                <a:lnTo>
                  <a:pt x="22098" y="54019"/>
                </a:lnTo>
                <a:close/>
              </a:path>
              <a:path w="1513204" h="54610">
                <a:moveTo>
                  <a:pt x="22098" y="54102"/>
                </a:moveTo>
                <a:lnTo>
                  <a:pt x="19812" y="54102"/>
                </a:lnTo>
                <a:lnTo>
                  <a:pt x="22098" y="541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69">
            <a:extLst>
              <a:ext uri="{FF2B5EF4-FFF2-40B4-BE49-F238E27FC236}">
                <a16:creationId xmlns:a16="http://schemas.microsoft.com/office/drawing/2014/main" id="{8784A972-9FC6-4614-AAF3-60F4A530F3B9}"/>
              </a:ext>
            </a:extLst>
          </p:cNvPr>
          <p:cNvSpPr/>
          <p:nvPr/>
        </p:nvSpPr>
        <p:spPr>
          <a:xfrm>
            <a:off x="3864983" y="4957923"/>
            <a:ext cx="231775" cy="54610"/>
          </a:xfrm>
          <a:custGeom>
            <a:avLst/>
            <a:gdLst/>
            <a:ahLst/>
            <a:cxnLst/>
            <a:rect l="l" t="t" r="r" b="b"/>
            <a:pathLst>
              <a:path w="231775" h="54610">
                <a:moveTo>
                  <a:pt x="3048" y="51054"/>
                </a:moveTo>
                <a:lnTo>
                  <a:pt x="3048" y="0"/>
                </a:lnTo>
                <a:lnTo>
                  <a:pt x="0" y="0"/>
                </a:lnTo>
                <a:lnTo>
                  <a:pt x="0" y="52578"/>
                </a:lnTo>
                <a:lnTo>
                  <a:pt x="1524" y="54102"/>
                </a:lnTo>
                <a:lnTo>
                  <a:pt x="1524" y="51054"/>
                </a:lnTo>
                <a:lnTo>
                  <a:pt x="3048" y="51054"/>
                </a:lnTo>
                <a:close/>
              </a:path>
              <a:path w="231775" h="54610">
                <a:moveTo>
                  <a:pt x="230124" y="51054"/>
                </a:moveTo>
                <a:lnTo>
                  <a:pt x="1524" y="51054"/>
                </a:lnTo>
                <a:lnTo>
                  <a:pt x="3048" y="52578"/>
                </a:lnTo>
                <a:lnTo>
                  <a:pt x="3048" y="54102"/>
                </a:lnTo>
                <a:lnTo>
                  <a:pt x="228600" y="54102"/>
                </a:lnTo>
                <a:lnTo>
                  <a:pt x="228600" y="52578"/>
                </a:lnTo>
                <a:lnTo>
                  <a:pt x="230124" y="51054"/>
                </a:lnTo>
                <a:close/>
              </a:path>
              <a:path w="231775" h="54610">
                <a:moveTo>
                  <a:pt x="3048" y="54102"/>
                </a:moveTo>
                <a:lnTo>
                  <a:pt x="3048" y="52578"/>
                </a:lnTo>
                <a:lnTo>
                  <a:pt x="1524" y="51054"/>
                </a:lnTo>
                <a:lnTo>
                  <a:pt x="1524" y="54102"/>
                </a:lnTo>
                <a:lnTo>
                  <a:pt x="3048" y="54102"/>
                </a:lnTo>
                <a:close/>
              </a:path>
              <a:path w="231775" h="54610">
                <a:moveTo>
                  <a:pt x="231648" y="52578"/>
                </a:moveTo>
                <a:lnTo>
                  <a:pt x="231648" y="0"/>
                </a:lnTo>
                <a:lnTo>
                  <a:pt x="228600" y="0"/>
                </a:lnTo>
                <a:lnTo>
                  <a:pt x="228600" y="51054"/>
                </a:lnTo>
                <a:lnTo>
                  <a:pt x="230124" y="51054"/>
                </a:lnTo>
                <a:lnTo>
                  <a:pt x="230124" y="54102"/>
                </a:lnTo>
                <a:lnTo>
                  <a:pt x="231648" y="52578"/>
                </a:lnTo>
                <a:close/>
              </a:path>
              <a:path w="231775" h="54610">
                <a:moveTo>
                  <a:pt x="230124" y="54102"/>
                </a:moveTo>
                <a:lnTo>
                  <a:pt x="230124" y="51054"/>
                </a:lnTo>
                <a:lnTo>
                  <a:pt x="228600" y="52578"/>
                </a:lnTo>
                <a:lnTo>
                  <a:pt x="228600" y="54102"/>
                </a:lnTo>
                <a:lnTo>
                  <a:pt x="230124" y="541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70">
            <a:extLst>
              <a:ext uri="{FF2B5EF4-FFF2-40B4-BE49-F238E27FC236}">
                <a16:creationId xmlns:a16="http://schemas.microsoft.com/office/drawing/2014/main" id="{12611B87-F661-469C-9661-CA0D6A6AC0BE}"/>
              </a:ext>
            </a:extLst>
          </p:cNvPr>
          <p:cNvSpPr/>
          <p:nvPr/>
        </p:nvSpPr>
        <p:spPr>
          <a:xfrm>
            <a:off x="2952107" y="5253580"/>
            <a:ext cx="231648" cy="2141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71">
            <a:extLst>
              <a:ext uri="{FF2B5EF4-FFF2-40B4-BE49-F238E27FC236}">
                <a16:creationId xmlns:a16="http://schemas.microsoft.com/office/drawing/2014/main" id="{953BB988-5F34-4665-8678-3808989A3A3E}"/>
              </a:ext>
            </a:extLst>
          </p:cNvPr>
          <p:cNvSpPr/>
          <p:nvPr/>
        </p:nvSpPr>
        <p:spPr>
          <a:xfrm>
            <a:off x="3164705" y="4992213"/>
            <a:ext cx="704850" cy="153670"/>
          </a:xfrm>
          <a:custGeom>
            <a:avLst/>
            <a:gdLst/>
            <a:ahLst/>
            <a:cxnLst/>
            <a:rect l="l" t="t" r="r" b="b"/>
            <a:pathLst>
              <a:path w="704850" h="153670">
                <a:moveTo>
                  <a:pt x="22098" y="153162"/>
                </a:moveTo>
                <a:lnTo>
                  <a:pt x="19069" y="115303"/>
                </a:lnTo>
                <a:lnTo>
                  <a:pt x="16001" y="115824"/>
                </a:lnTo>
                <a:lnTo>
                  <a:pt x="9215" y="118169"/>
                </a:lnTo>
                <a:lnTo>
                  <a:pt x="4000" y="122586"/>
                </a:lnTo>
                <a:lnTo>
                  <a:pt x="785" y="128575"/>
                </a:lnTo>
                <a:lnTo>
                  <a:pt x="0" y="135636"/>
                </a:lnTo>
                <a:lnTo>
                  <a:pt x="1905" y="142553"/>
                </a:lnTo>
                <a:lnTo>
                  <a:pt x="6096" y="148113"/>
                </a:lnTo>
                <a:lnTo>
                  <a:pt x="12001" y="151816"/>
                </a:lnTo>
                <a:lnTo>
                  <a:pt x="19050" y="153162"/>
                </a:lnTo>
                <a:lnTo>
                  <a:pt x="22098" y="153162"/>
                </a:lnTo>
                <a:close/>
              </a:path>
              <a:path w="704850" h="153670">
                <a:moveTo>
                  <a:pt x="20488" y="115062"/>
                </a:moveTo>
                <a:lnTo>
                  <a:pt x="19050" y="115062"/>
                </a:lnTo>
                <a:lnTo>
                  <a:pt x="19069" y="115303"/>
                </a:lnTo>
                <a:lnTo>
                  <a:pt x="20488" y="115062"/>
                </a:lnTo>
                <a:close/>
              </a:path>
              <a:path w="704850" h="153670">
                <a:moveTo>
                  <a:pt x="22859" y="153032"/>
                </a:moveTo>
                <a:lnTo>
                  <a:pt x="22859" y="115062"/>
                </a:lnTo>
                <a:lnTo>
                  <a:pt x="20488" y="115062"/>
                </a:lnTo>
                <a:lnTo>
                  <a:pt x="19069" y="115303"/>
                </a:lnTo>
                <a:lnTo>
                  <a:pt x="22098" y="153162"/>
                </a:lnTo>
                <a:lnTo>
                  <a:pt x="22859" y="153032"/>
                </a:lnTo>
                <a:close/>
              </a:path>
              <a:path w="704850" h="153670">
                <a:moveTo>
                  <a:pt x="704850" y="37337"/>
                </a:moveTo>
                <a:lnTo>
                  <a:pt x="697992" y="0"/>
                </a:lnTo>
                <a:lnTo>
                  <a:pt x="20488" y="115062"/>
                </a:lnTo>
                <a:lnTo>
                  <a:pt x="22859" y="115062"/>
                </a:lnTo>
                <a:lnTo>
                  <a:pt x="22859" y="153032"/>
                </a:lnTo>
                <a:lnTo>
                  <a:pt x="704850" y="37337"/>
                </a:lnTo>
                <a:close/>
              </a:path>
              <a:path w="704850" h="153670">
                <a:moveTo>
                  <a:pt x="22859" y="153162"/>
                </a:moveTo>
                <a:lnTo>
                  <a:pt x="22859" y="153032"/>
                </a:lnTo>
                <a:lnTo>
                  <a:pt x="22098" y="153162"/>
                </a:lnTo>
                <a:lnTo>
                  <a:pt x="22859" y="153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72">
            <a:extLst>
              <a:ext uri="{FF2B5EF4-FFF2-40B4-BE49-F238E27FC236}">
                <a16:creationId xmlns:a16="http://schemas.microsoft.com/office/drawing/2014/main" id="{A15F9ED0-C9BD-43D9-BCD7-52DB0A7BBD8B}"/>
              </a:ext>
            </a:extLst>
          </p:cNvPr>
          <p:cNvSpPr/>
          <p:nvPr/>
        </p:nvSpPr>
        <p:spPr>
          <a:xfrm>
            <a:off x="3045833" y="5110324"/>
            <a:ext cx="147827" cy="1463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18">
            <a:extLst>
              <a:ext uri="{FF2B5EF4-FFF2-40B4-BE49-F238E27FC236}">
                <a16:creationId xmlns:a16="http://schemas.microsoft.com/office/drawing/2014/main" id="{FF4493B5-9661-44E8-B8D3-66A23608A474}"/>
              </a:ext>
            </a:extLst>
          </p:cNvPr>
          <p:cNvSpPr txBox="1"/>
          <p:nvPr/>
        </p:nvSpPr>
        <p:spPr>
          <a:xfrm>
            <a:off x="468622" y="5575590"/>
            <a:ext cx="4841875" cy="10648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299"/>
              </a:lnSpc>
              <a:spcBef>
                <a:spcPts val="90"/>
              </a:spcBef>
            </a:pPr>
            <a:r>
              <a:rPr sz="2000" b="1" spc="-5" dirty="0">
                <a:latin typeface="Comic Sans MS"/>
                <a:cs typeface="Comic Sans MS"/>
              </a:rPr>
              <a:t>Coletor público: </a:t>
            </a:r>
            <a:r>
              <a:rPr sz="1600" dirty="0">
                <a:latin typeface="Comic Sans MS"/>
                <a:cs typeface="Comic Sans MS"/>
              </a:rPr>
              <a:t>Tubulação pertencente ao  </a:t>
            </a:r>
            <a:r>
              <a:rPr sz="1600" spc="-5" dirty="0">
                <a:latin typeface="Comic Sans MS"/>
                <a:cs typeface="Comic Sans MS"/>
              </a:rPr>
              <a:t>sistema </a:t>
            </a:r>
            <a:r>
              <a:rPr sz="1600" dirty="0">
                <a:latin typeface="Comic Sans MS"/>
                <a:cs typeface="Comic Sans MS"/>
              </a:rPr>
              <a:t>público </a:t>
            </a:r>
            <a:r>
              <a:rPr sz="1600" spc="-5" dirty="0">
                <a:latin typeface="Comic Sans MS"/>
                <a:cs typeface="Comic Sans MS"/>
              </a:rPr>
              <a:t>de </a:t>
            </a:r>
            <a:r>
              <a:rPr sz="1600" dirty="0">
                <a:latin typeface="Comic Sans MS"/>
                <a:cs typeface="Comic Sans MS"/>
              </a:rPr>
              <a:t>esgotos sanitários e </a:t>
            </a:r>
            <a:r>
              <a:rPr sz="1600" spc="-5" dirty="0">
                <a:latin typeface="Comic Sans MS"/>
                <a:cs typeface="Comic Sans MS"/>
              </a:rPr>
              <a:t>destinada</a:t>
            </a:r>
            <a:r>
              <a:rPr sz="1600" spc="-135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a  </a:t>
            </a:r>
            <a:r>
              <a:rPr sz="1600" spc="-5" dirty="0">
                <a:latin typeface="Comic Sans MS"/>
                <a:cs typeface="Comic Sans MS"/>
              </a:rPr>
              <a:t>receber </a:t>
            </a:r>
            <a:r>
              <a:rPr sz="1600" dirty="0">
                <a:latin typeface="Comic Sans MS"/>
                <a:cs typeface="Comic Sans MS"/>
              </a:rPr>
              <a:t>e conduzir </a:t>
            </a:r>
            <a:r>
              <a:rPr sz="1600" spc="-5" dirty="0">
                <a:latin typeface="Comic Sans MS"/>
                <a:cs typeface="Comic Sans MS"/>
              </a:rPr>
              <a:t>os efluentes dos </a:t>
            </a:r>
            <a:r>
              <a:rPr sz="1600" dirty="0">
                <a:latin typeface="Comic Sans MS"/>
                <a:cs typeface="Comic Sans MS"/>
              </a:rPr>
              <a:t>coletores  prediais</a:t>
            </a:r>
          </a:p>
        </p:txBody>
      </p:sp>
      <p:sp>
        <p:nvSpPr>
          <p:cNvPr id="2045" name="object 240">
            <a:extLst>
              <a:ext uri="{FF2B5EF4-FFF2-40B4-BE49-F238E27FC236}">
                <a16:creationId xmlns:a16="http://schemas.microsoft.com/office/drawing/2014/main" id="{9AAD8A38-CEB0-459F-AA13-F68B8DB23510}"/>
              </a:ext>
            </a:extLst>
          </p:cNvPr>
          <p:cNvSpPr txBox="1"/>
          <p:nvPr/>
        </p:nvSpPr>
        <p:spPr>
          <a:xfrm>
            <a:off x="2304851" y="5617307"/>
            <a:ext cx="610743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</a:pPr>
            <a:r>
              <a:rPr sz="2000" b="1" spc="-5" dirty="0" err="1">
                <a:latin typeface="Comic Sans MS"/>
                <a:cs typeface="Comic Sans MS"/>
              </a:rPr>
              <a:t>Coletor</a:t>
            </a:r>
            <a:r>
              <a:rPr sz="2000" b="1" spc="-5" dirty="0">
                <a:latin typeface="Comic Sans MS"/>
                <a:cs typeface="Comic Sans MS"/>
              </a:rPr>
              <a:t> Predial: </a:t>
            </a:r>
            <a:r>
              <a:rPr sz="1600" dirty="0">
                <a:latin typeface="Comic Sans MS"/>
                <a:cs typeface="Comic Sans MS"/>
              </a:rPr>
              <a:t>Trecho </a:t>
            </a:r>
            <a:r>
              <a:rPr sz="1600" spc="-5" dirty="0">
                <a:latin typeface="Comic Sans MS"/>
                <a:cs typeface="Comic Sans MS"/>
              </a:rPr>
              <a:t>de tubulação </a:t>
            </a:r>
            <a:r>
              <a:rPr sz="1600" dirty="0">
                <a:latin typeface="Comic Sans MS"/>
                <a:cs typeface="Comic Sans MS"/>
              </a:rPr>
              <a:t>compreendido entre a  </a:t>
            </a:r>
            <a:r>
              <a:rPr sz="1600" spc="-5" dirty="0">
                <a:latin typeface="Comic Sans MS"/>
                <a:cs typeface="Comic Sans MS"/>
              </a:rPr>
              <a:t>última inserção de </a:t>
            </a:r>
            <a:r>
              <a:rPr sz="1600" dirty="0">
                <a:latin typeface="Comic Sans MS"/>
                <a:cs typeface="Comic Sans MS"/>
              </a:rPr>
              <a:t>subcoletor, </a:t>
            </a:r>
            <a:r>
              <a:rPr sz="1600" spc="-5" dirty="0">
                <a:latin typeface="Comic Sans MS"/>
                <a:cs typeface="Comic Sans MS"/>
              </a:rPr>
              <a:t>ramal de </a:t>
            </a:r>
            <a:r>
              <a:rPr sz="1600" dirty="0">
                <a:latin typeface="Comic Sans MS"/>
                <a:cs typeface="Comic Sans MS"/>
              </a:rPr>
              <a:t>esgoto </a:t>
            </a:r>
            <a:r>
              <a:rPr sz="1600" spc="-5" dirty="0">
                <a:latin typeface="Comic Sans MS"/>
                <a:cs typeface="Comic Sans MS"/>
              </a:rPr>
              <a:t>ou de descarga </a:t>
            </a:r>
            <a:r>
              <a:rPr sz="1600" dirty="0">
                <a:latin typeface="Comic Sans MS"/>
                <a:cs typeface="Comic Sans MS"/>
              </a:rPr>
              <a:t>e  o </a:t>
            </a:r>
            <a:r>
              <a:rPr sz="1600" spc="-5" dirty="0">
                <a:latin typeface="Comic Sans MS"/>
                <a:cs typeface="Comic Sans MS"/>
              </a:rPr>
              <a:t>coletor público </a:t>
            </a:r>
            <a:r>
              <a:rPr sz="1600" dirty="0">
                <a:latin typeface="Comic Sans MS"/>
                <a:cs typeface="Comic Sans MS"/>
              </a:rPr>
              <a:t>ou sistema</a:t>
            </a:r>
            <a:r>
              <a:rPr sz="1600" spc="-75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particular</a:t>
            </a:r>
          </a:p>
        </p:txBody>
      </p:sp>
      <p:sp>
        <p:nvSpPr>
          <p:cNvPr id="2046" name="object 164">
            <a:extLst>
              <a:ext uri="{FF2B5EF4-FFF2-40B4-BE49-F238E27FC236}">
                <a16:creationId xmlns:a16="http://schemas.microsoft.com/office/drawing/2014/main" id="{B6BCE382-A97C-4DFF-8A17-5DC3B8286955}"/>
              </a:ext>
            </a:extLst>
          </p:cNvPr>
          <p:cNvSpPr txBox="1"/>
          <p:nvPr/>
        </p:nvSpPr>
        <p:spPr>
          <a:xfrm>
            <a:off x="1906262" y="5947981"/>
            <a:ext cx="3912870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latin typeface="Comic Sans MS"/>
                <a:cs typeface="Comic Sans MS"/>
              </a:rPr>
              <a:t>Caixa de </a:t>
            </a:r>
            <a:r>
              <a:rPr sz="2000" b="1" spc="-10" dirty="0">
                <a:latin typeface="Comic Sans MS"/>
                <a:cs typeface="Comic Sans MS"/>
              </a:rPr>
              <a:t>inspeção: </a:t>
            </a:r>
            <a:r>
              <a:rPr sz="1600" dirty="0">
                <a:latin typeface="Comic Sans MS"/>
                <a:cs typeface="Comic Sans MS"/>
              </a:rPr>
              <a:t>Caixa</a:t>
            </a:r>
            <a:r>
              <a:rPr sz="1600" spc="-5" dirty="0">
                <a:latin typeface="Comic Sans MS"/>
                <a:cs typeface="Comic Sans MS"/>
              </a:rPr>
              <a:t> </a:t>
            </a:r>
            <a:r>
              <a:rPr sz="1600" dirty="0" err="1">
                <a:latin typeface="Comic Sans MS"/>
                <a:cs typeface="Comic Sans MS"/>
              </a:rPr>
              <a:t>destinada</a:t>
            </a:r>
            <a:r>
              <a:rPr lang="pt-BR" sz="1600" dirty="0">
                <a:latin typeface="Comic Sans MS"/>
                <a:cs typeface="Comic Sans MS"/>
              </a:rPr>
              <a:t> a permitir a </a:t>
            </a:r>
            <a:r>
              <a:rPr lang="pt-BR" sz="1600" spc="-5" dirty="0">
                <a:latin typeface="Comic Sans MS"/>
                <a:cs typeface="Comic Sans MS"/>
              </a:rPr>
              <a:t>inspeção, limpeza</a:t>
            </a:r>
            <a:r>
              <a:rPr lang="pt-BR" sz="1600" spc="-80" dirty="0">
                <a:latin typeface="Comic Sans MS"/>
                <a:cs typeface="Comic Sans MS"/>
              </a:rPr>
              <a:t> </a:t>
            </a:r>
            <a:r>
              <a:rPr lang="pt-BR" sz="1600" dirty="0">
                <a:latin typeface="Comic Sans MS"/>
                <a:cs typeface="Comic Sans MS"/>
              </a:rPr>
              <a:t>e  </a:t>
            </a:r>
            <a:r>
              <a:rPr lang="pt-BR" sz="1600" spc="-5" dirty="0">
                <a:latin typeface="Comic Sans MS"/>
                <a:cs typeface="Comic Sans MS"/>
              </a:rPr>
              <a:t>desobstrução das</a:t>
            </a:r>
            <a:r>
              <a:rPr lang="pt-BR" sz="1600" spc="-50" dirty="0">
                <a:latin typeface="Comic Sans MS"/>
                <a:cs typeface="Comic Sans MS"/>
              </a:rPr>
              <a:t> </a:t>
            </a:r>
            <a:r>
              <a:rPr lang="pt-BR" sz="1600" spc="-5" dirty="0">
                <a:latin typeface="Comic Sans MS"/>
                <a:cs typeface="Comic Sans MS"/>
              </a:rPr>
              <a:t>tubulações.</a:t>
            </a:r>
            <a:endParaRPr sz="1600" dirty="0">
              <a:latin typeface="Comic Sans MS"/>
              <a:cs typeface="Comic Sans MS"/>
            </a:endParaRPr>
          </a:p>
        </p:txBody>
      </p:sp>
      <p:sp>
        <p:nvSpPr>
          <p:cNvPr id="2048" name="object 163">
            <a:extLst>
              <a:ext uri="{FF2B5EF4-FFF2-40B4-BE49-F238E27FC236}">
                <a16:creationId xmlns:a16="http://schemas.microsoft.com/office/drawing/2014/main" id="{7D773664-A7B1-4204-A047-5AA0E0343A8E}"/>
              </a:ext>
            </a:extLst>
          </p:cNvPr>
          <p:cNvSpPr txBox="1"/>
          <p:nvPr/>
        </p:nvSpPr>
        <p:spPr>
          <a:xfrm>
            <a:off x="3273943" y="5582256"/>
            <a:ext cx="5722620" cy="810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9100" marR="5080" indent="-635">
              <a:lnSpc>
                <a:spcPts val="2020"/>
              </a:lnSpc>
              <a:spcBef>
                <a:spcPts val="240"/>
              </a:spcBef>
            </a:pPr>
            <a:r>
              <a:rPr sz="2000" b="1" spc="-10" dirty="0" err="1">
                <a:latin typeface="Comic Sans MS"/>
                <a:cs typeface="Comic Sans MS"/>
              </a:rPr>
              <a:t>Subcoletores</a:t>
            </a:r>
            <a:r>
              <a:rPr sz="2000" b="1" spc="-10" dirty="0">
                <a:latin typeface="Comic Sans MS"/>
                <a:cs typeface="Comic Sans MS"/>
              </a:rPr>
              <a:t>: </a:t>
            </a:r>
            <a:r>
              <a:rPr sz="1600" dirty="0">
                <a:latin typeface="Comic Sans MS"/>
                <a:cs typeface="Comic Sans MS"/>
              </a:rPr>
              <a:t>Tubulação </a:t>
            </a:r>
            <a:r>
              <a:rPr sz="1600" spc="-5" dirty="0">
                <a:latin typeface="Comic Sans MS"/>
                <a:cs typeface="Comic Sans MS"/>
              </a:rPr>
              <a:t>que recebe  </a:t>
            </a:r>
            <a:r>
              <a:rPr sz="1600" dirty="0">
                <a:latin typeface="Comic Sans MS"/>
                <a:cs typeface="Comic Sans MS"/>
              </a:rPr>
              <a:t>efluentes </a:t>
            </a:r>
            <a:r>
              <a:rPr sz="1600" spc="-5" dirty="0">
                <a:latin typeface="Comic Sans MS"/>
                <a:cs typeface="Comic Sans MS"/>
              </a:rPr>
              <a:t>de um ou </a:t>
            </a:r>
            <a:r>
              <a:rPr sz="1600" dirty="0">
                <a:latin typeface="Comic Sans MS"/>
                <a:cs typeface="Comic Sans MS"/>
              </a:rPr>
              <a:t>mais </a:t>
            </a:r>
            <a:r>
              <a:rPr sz="1600" spc="-5" dirty="0">
                <a:latin typeface="Comic Sans MS"/>
                <a:cs typeface="Comic Sans MS"/>
              </a:rPr>
              <a:t>tubos de queda</a:t>
            </a:r>
            <a:r>
              <a:rPr sz="1600" spc="-110" dirty="0">
                <a:latin typeface="Comic Sans MS"/>
                <a:cs typeface="Comic Sans MS"/>
              </a:rPr>
              <a:t> </a:t>
            </a:r>
            <a:r>
              <a:rPr sz="1600" spc="-5" dirty="0">
                <a:latin typeface="Comic Sans MS"/>
                <a:cs typeface="Comic Sans MS"/>
              </a:rPr>
              <a:t>ou</a:t>
            </a:r>
            <a:endParaRPr sz="1600" dirty="0">
              <a:latin typeface="Comic Sans MS"/>
              <a:cs typeface="Comic Sans MS"/>
            </a:endParaRPr>
          </a:p>
          <a:p>
            <a:pPr marL="1689100">
              <a:lnSpc>
                <a:spcPct val="100000"/>
              </a:lnSpc>
              <a:spcBef>
                <a:spcPts val="295"/>
              </a:spcBef>
            </a:pPr>
            <a:r>
              <a:rPr sz="1600" spc="-5" dirty="0">
                <a:latin typeface="Comic Sans MS"/>
                <a:cs typeface="Comic Sans MS"/>
              </a:rPr>
              <a:t>ramais de</a:t>
            </a:r>
            <a:r>
              <a:rPr sz="1600" spc="-20" dirty="0">
                <a:latin typeface="Comic Sans MS"/>
                <a:cs typeface="Comic Sans MS"/>
              </a:rPr>
              <a:t> </a:t>
            </a:r>
            <a:r>
              <a:rPr sz="1600" spc="-5" dirty="0">
                <a:latin typeface="Comic Sans MS"/>
                <a:cs typeface="Comic Sans MS"/>
              </a:rPr>
              <a:t>esgoto</a:t>
            </a:r>
            <a:endParaRPr sz="1600" dirty="0">
              <a:latin typeface="Comic Sans MS"/>
              <a:cs typeface="Comic Sans MS"/>
            </a:endParaRPr>
          </a:p>
        </p:txBody>
      </p:sp>
      <p:sp>
        <p:nvSpPr>
          <p:cNvPr id="271" name="object 35">
            <a:extLst>
              <a:ext uri="{FF2B5EF4-FFF2-40B4-BE49-F238E27FC236}">
                <a16:creationId xmlns:a16="http://schemas.microsoft.com/office/drawing/2014/main" id="{5E4419BB-7EE0-43E9-9AC2-7C24158F3E4C}"/>
              </a:ext>
            </a:extLst>
          </p:cNvPr>
          <p:cNvSpPr txBox="1"/>
          <p:nvPr/>
        </p:nvSpPr>
        <p:spPr>
          <a:xfrm>
            <a:off x="377817" y="332829"/>
            <a:ext cx="3774440" cy="8210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>
              <a:lnSpc>
                <a:spcPct val="100499"/>
              </a:lnSpc>
              <a:spcBef>
                <a:spcPts val="85"/>
              </a:spcBef>
            </a:pPr>
            <a:r>
              <a:rPr sz="2000" b="1" spc="-5" dirty="0">
                <a:latin typeface="Comic Sans MS"/>
                <a:cs typeface="Comic Sans MS"/>
              </a:rPr>
              <a:t>Tubo de </a:t>
            </a:r>
            <a:r>
              <a:rPr sz="2000" b="1" spc="-10" dirty="0">
                <a:latin typeface="Comic Sans MS"/>
                <a:cs typeface="Comic Sans MS"/>
              </a:rPr>
              <a:t>queda: </a:t>
            </a:r>
            <a:r>
              <a:rPr sz="1600" dirty="0">
                <a:latin typeface="Comic Sans MS"/>
                <a:cs typeface="Comic Sans MS"/>
              </a:rPr>
              <a:t>Tubulação </a:t>
            </a:r>
            <a:r>
              <a:rPr sz="1600" spc="-5" dirty="0">
                <a:latin typeface="Comic Sans MS"/>
                <a:cs typeface="Comic Sans MS"/>
              </a:rPr>
              <a:t>vertical  que recebe efluentes de subcoletores,  ramais de </a:t>
            </a:r>
            <a:r>
              <a:rPr sz="1600" dirty="0">
                <a:latin typeface="Comic Sans MS"/>
                <a:cs typeface="Comic Sans MS"/>
              </a:rPr>
              <a:t>esgoto e </a:t>
            </a:r>
            <a:r>
              <a:rPr sz="1600" spc="-5" dirty="0">
                <a:latin typeface="Comic Sans MS"/>
                <a:cs typeface="Comic Sans MS"/>
              </a:rPr>
              <a:t>ramais de</a:t>
            </a:r>
            <a:r>
              <a:rPr sz="1600" spc="-60" dirty="0">
                <a:latin typeface="Comic Sans MS"/>
                <a:cs typeface="Comic Sans MS"/>
              </a:rPr>
              <a:t> </a:t>
            </a:r>
            <a:r>
              <a:rPr sz="1600" spc="-5" dirty="0">
                <a:latin typeface="Comic Sans MS"/>
                <a:cs typeface="Comic Sans MS"/>
              </a:rPr>
              <a:t>descarga.</a:t>
            </a:r>
            <a:endParaRPr sz="1600" dirty="0">
              <a:latin typeface="Comic Sans MS"/>
              <a:cs typeface="Comic Sans MS"/>
            </a:endParaRPr>
          </a:p>
        </p:txBody>
      </p:sp>
      <p:sp>
        <p:nvSpPr>
          <p:cNvPr id="272" name="object 282">
            <a:extLst>
              <a:ext uri="{FF2B5EF4-FFF2-40B4-BE49-F238E27FC236}">
                <a16:creationId xmlns:a16="http://schemas.microsoft.com/office/drawing/2014/main" id="{E1239BA9-CFF9-4B06-8F1B-EB75DE2CF27B}"/>
              </a:ext>
            </a:extLst>
          </p:cNvPr>
          <p:cNvSpPr txBox="1"/>
          <p:nvPr/>
        </p:nvSpPr>
        <p:spPr>
          <a:xfrm>
            <a:off x="12882" y="2338404"/>
            <a:ext cx="2913380" cy="238526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2000" b="1" spc="-10" dirty="0" err="1">
                <a:latin typeface="Comic Sans MS"/>
                <a:cs typeface="Comic Sans MS"/>
              </a:rPr>
              <a:t>Coluna</a:t>
            </a:r>
            <a:r>
              <a:rPr sz="2000" b="1" spc="-5" dirty="0">
                <a:latin typeface="Comic Sans MS"/>
                <a:cs typeface="Comic Sans MS"/>
              </a:rPr>
              <a:t> de</a:t>
            </a:r>
            <a:r>
              <a:rPr lang="pt-BR" sz="2000" b="1" spc="-5" dirty="0">
                <a:latin typeface="Comic Sans MS"/>
                <a:cs typeface="Comic Sans MS"/>
              </a:rPr>
              <a:t> </a:t>
            </a:r>
            <a:r>
              <a:rPr sz="2000" b="1" spc="-5" dirty="0" err="1">
                <a:latin typeface="Comic Sans MS"/>
                <a:cs typeface="Comic Sans MS"/>
              </a:rPr>
              <a:t>Ventilação</a:t>
            </a:r>
            <a:r>
              <a:rPr sz="2000" b="1" spc="-5" dirty="0">
                <a:latin typeface="Comic Sans MS"/>
                <a:cs typeface="Comic Sans MS"/>
              </a:rPr>
              <a:t>: </a:t>
            </a:r>
            <a:endParaRPr lang="pt-BR" sz="2000" b="1" spc="-5" dirty="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600" dirty="0">
                <a:latin typeface="Comic Sans MS"/>
                <a:cs typeface="Comic Sans MS"/>
              </a:rPr>
              <a:t>É a</a:t>
            </a:r>
            <a:r>
              <a:rPr sz="1600" spc="-55" dirty="0">
                <a:latin typeface="Comic Sans MS"/>
                <a:cs typeface="Comic Sans MS"/>
              </a:rPr>
              <a:t> </a:t>
            </a:r>
            <a:r>
              <a:rPr sz="1600" dirty="0" err="1">
                <a:latin typeface="Comic Sans MS"/>
                <a:cs typeface="Comic Sans MS"/>
              </a:rPr>
              <a:t>canalização</a:t>
            </a:r>
            <a:r>
              <a:rPr lang="pt-BR" sz="1600" dirty="0">
                <a:latin typeface="Comic Sans MS"/>
                <a:cs typeface="Comic Sans MS"/>
              </a:rPr>
              <a:t> </a:t>
            </a:r>
            <a:r>
              <a:rPr lang="pt-BR" sz="1600" spc="-5" dirty="0">
                <a:latin typeface="Comic Sans MS"/>
                <a:cs typeface="Comic Sans MS"/>
              </a:rPr>
              <a:t>vertical destinada </a:t>
            </a:r>
            <a:r>
              <a:rPr lang="pt-BR" sz="1600" dirty="0">
                <a:latin typeface="Comic Sans MS"/>
                <a:cs typeface="Comic Sans MS"/>
              </a:rPr>
              <a:t>à </a:t>
            </a:r>
            <a:r>
              <a:rPr lang="pt-BR" sz="1600" spc="-5" dirty="0">
                <a:latin typeface="Comic Sans MS"/>
                <a:cs typeface="Comic Sans MS"/>
              </a:rPr>
              <a:t>ventilação  dos </a:t>
            </a:r>
            <a:r>
              <a:rPr lang="pt-BR" sz="1600" spc="-5" dirty="0" err="1">
                <a:latin typeface="Comic Sans MS"/>
                <a:cs typeface="Comic Sans MS"/>
              </a:rPr>
              <a:t>desconectores</a:t>
            </a:r>
            <a:r>
              <a:rPr lang="pt-BR" sz="1600" spc="-5" dirty="0">
                <a:latin typeface="Comic Sans MS"/>
                <a:cs typeface="Comic Sans MS"/>
              </a:rPr>
              <a:t> </a:t>
            </a:r>
            <a:r>
              <a:rPr lang="pt-BR" sz="1600" dirty="0">
                <a:latin typeface="Comic Sans MS"/>
                <a:cs typeface="Comic Sans MS"/>
              </a:rPr>
              <a:t>situados </a:t>
            </a:r>
            <a:r>
              <a:rPr lang="pt-BR" sz="1600" spc="-5" dirty="0">
                <a:latin typeface="Comic Sans MS"/>
                <a:cs typeface="Comic Sans MS"/>
              </a:rPr>
              <a:t>em  </a:t>
            </a:r>
            <a:r>
              <a:rPr lang="pt-BR" sz="1600" dirty="0">
                <a:latin typeface="Comic Sans MS"/>
                <a:cs typeface="Comic Sans MS"/>
              </a:rPr>
              <a:t>pavimentos </a:t>
            </a:r>
            <a:r>
              <a:rPr lang="pt-BR" sz="1600" spc="-5" dirty="0">
                <a:latin typeface="Comic Sans MS"/>
                <a:cs typeface="Comic Sans MS"/>
              </a:rPr>
              <a:t>superpostos. Sua  </a:t>
            </a:r>
            <a:r>
              <a:rPr lang="pt-BR" sz="1600" dirty="0">
                <a:latin typeface="Comic Sans MS"/>
                <a:cs typeface="Comic Sans MS"/>
              </a:rPr>
              <a:t>extremidade superior é aberta à  atmosfera, </a:t>
            </a:r>
            <a:r>
              <a:rPr lang="pt-BR" sz="1600" spc="-5" dirty="0">
                <a:latin typeface="Comic Sans MS"/>
                <a:cs typeface="Comic Sans MS"/>
              </a:rPr>
              <a:t>ou ligada </a:t>
            </a:r>
            <a:r>
              <a:rPr lang="pt-BR" sz="1600" dirty="0">
                <a:latin typeface="Comic Sans MS"/>
                <a:cs typeface="Comic Sans MS"/>
              </a:rPr>
              <a:t>ao</a:t>
            </a:r>
            <a:r>
              <a:rPr lang="pt-BR" sz="1600" spc="-55" dirty="0">
                <a:latin typeface="Comic Sans MS"/>
                <a:cs typeface="Comic Sans MS"/>
              </a:rPr>
              <a:t> </a:t>
            </a:r>
            <a:r>
              <a:rPr lang="pt-BR" sz="1600" spc="-5" dirty="0">
                <a:latin typeface="Comic Sans MS"/>
                <a:cs typeface="Comic Sans MS"/>
              </a:rPr>
              <a:t>tubo ventilador</a:t>
            </a:r>
            <a:r>
              <a:rPr lang="pt-BR" sz="1600" spc="-85" dirty="0">
                <a:latin typeface="Comic Sans MS"/>
                <a:cs typeface="Comic Sans MS"/>
              </a:rPr>
              <a:t> </a:t>
            </a:r>
            <a:r>
              <a:rPr lang="pt-BR" sz="1600" dirty="0">
                <a:latin typeface="Comic Sans MS"/>
                <a:cs typeface="Comic Sans MS"/>
              </a:rPr>
              <a:t>primário</a:t>
            </a: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endParaRPr sz="1600" dirty="0">
              <a:latin typeface="Comic Sans MS"/>
              <a:cs typeface="Comic Sans MS"/>
            </a:endParaRPr>
          </a:p>
        </p:txBody>
      </p:sp>
      <p:sp>
        <p:nvSpPr>
          <p:cNvPr id="273" name="object 36">
            <a:extLst>
              <a:ext uri="{FF2B5EF4-FFF2-40B4-BE49-F238E27FC236}">
                <a16:creationId xmlns:a16="http://schemas.microsoft.com/office/drawing/2014/main" id="{311FB7FB-022F-4506-B238-7FF1F9594D51}"/>
              </a:ext>
            </a:extLst>
          </p:cNvPr>
          <p:cNvSpPr txBox="1"/>
          <p:nvPr/>
        </p:nvSpPr>
        <p:spPr>
          <a:xfrm>
            <a:off x="8706367" y="253774"/>
            <a:ext cx="3593112" cy="15632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sz="2000" b="1" spc="-5" dirty="0">
                <a:latin typeface="Comic Sans MS"/>
                <a:cs typeface="Comic Sans MS"/>
              </a:rPr>
              <a:t>Ramal de ventilação: </a:t>
            </a:r>
            <a:r>
              <a:rPr sz="1600" spc="-5" dirty="0">
                <a:latin typeface="Comic Sans MS"/>
                <a:cs typeface="Comic Sans MS"/>
              </a:rPr>
              <a:t>Tubo  ventilador </a:t>
            </a:r>
            <a:r>
              <a:rPr sz="1600" spc="-5" dirty="0" err="1">
                <a:latin typeface="Comic Sans MS"/>
                <a:cs typeface="Comic Sans MS"/>
              </a:rPr>
              <a:t>interligando</a:t>
            </a:r>
            <a:r>
              <a:rPr sz="1600" spc="-5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o</a:t>
            </a:r>
            <a:r>
              <a:rPr lang="pt-BR" sz="1600" dirty="0">
                <a:latin typeface="Comic Sans MS"/>
                <a:cs typeface="Comic Sans MS"/>
              </a:rPr>
              <a:t> </a:t>
            </a:r>
            <a:r>
              <a:rPr sz="1600" spc="-5" dirty="0" err="1">
                <a:latin typeface="Comic Sans MS"/>
                <a:cs typeface="Comic Sans MS"/>
              </a:rPr>
              <a:t>desconector</a:t>
            </a:r>
            <a:r>
              <a:rPr sz="1600" spc="-5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ou </a:t>
            </a:r>
            <a:r>
              <a:rPr sz="1600" spc="-5" dirty="0">
                <a:latin typeface="Comic Sans MS"/>
                <a:cs typeface="Comic Sans MS"/>
              </a:rPr>
              <a:t>ramal de descarga  de um </a:t>
            </a:r>
            <a:r>
              <a:rPr sz="1600" dirty="0">
                <a:latin typeface="Comic Sans MS"/>
                <a:cs typeface="Comic Sans MS"/>
              </a:rPr>
              <a:t>ou mais </a:t>
            </a:r>
            <a:r>
              <a:rPr sz="1600" dirty="0" err="1">
                <a:latin typeface="Comic Sans MS"/>
                <a:cs typeface="Comic Sans MS"/>
              </a:rPr>
              <a:t>aparelhos</a:t>
            </a:r>
            <a:r>
              <a:rPr sz="1600" spc="-100" dirty="0">
                <a:latin typeface="Comic Sans MS"/>
                <a:cs typeface="Comic Sans MS"/>
              </a:rPr>
              <a:t> </a:t>
            </a:r>
            <a:r>
              <a:rPr sz="1600" dirty="0" err="1">
                <a:latin typeface="Comic Sans MS"/>
                <a:cs typeface="Comic Sans MS"/>
              </a:rPr>
              <a:t>sanitários</a:t>
            </a:r>
            <a:r>
              <a:rPr lang="pt-BR" sz="1600" dirty="0">
                <a:latin typeface="Comic Sans MS"/>
                <a:cs typeface="Comic Sans MS"/>
              </a:rPr>
              <a:t> a uma coluna </a:t>
            </a:r>
            <a:r>
              <a:rPr lang="pt-BR" sz="1600" spc="-5" dirty="0">
                <a:latin typeface="Comic Sans MS"/>
                <a:cs typeface="Comic Sans MS"/>
              </a:rPr>
              <a:t>de ventilação </a:t>
            </a:r>
            <a:r>
              <a:rPr lang="pt-BR" sz="1600" dirty="0">
                <a:latin typeface="Comic Sans MS"/>
                <a:cs typeface="Comic Sans MS"/>
              </a:rPr>
              <a:t>ou a</a:t>
            </a:r>
            <a:r>
              <a:rPr lang="pt-BR" sz="1600" spc="-90" dirty="0">
                <a:latin typeface="Comic Sans MS"/>
                <a:cs typeface="Comic Sans MS"/>
              </a:rPr>
              <a:t> </a:t>
            </a:r>
            <a:r>
              <a:rPr lang="pt-BR" sz="1600" dirty="0">
                <a:latin typeface="Comic Sans MS"/>
                <a:cs typeface="Comic Sans MS"/>
              </a:rPr>
              <a:t>um  </a:t>
            </a:r>
            <a:r>
              <a:rPr lang="pt-BR" sz="1600" spc="-5" dirty="0">
                <a:latin typeface="Comic Sans MS"/>
                <a:cs typeface="Comic Sans MS"/>
              </a:rPr>
              <a:t>tubo ventilador</a:t>
            </a:r>
            <a:r>
              <a:rPr lang="pt-BR" sz="1600" spc="-35" dirty="0">
                <a:latin typeface="Comic Sans MS"/>
                <a:cs typeface="Comic Sans MS"/>
              </a:rPr>
              <a:t> </a:t>
            </a:r>
            <a:r>
              <a:rPr lang="pt-BR" sz="1600" dirty="0">
                <a:latin typeface="Comic Sans MS"/>
                <a:cs typeface="Comic Sans MS"/>
              </a:rPr>
              <a:t>primário</a:t>
            </a:r>
            <a:endParaRPr sz="16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4570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4" grpId="0"/>
      <p:bldP spid="2044" grpId="1"/>
      <p:bldP spid="2045" grpId="0"/>
      <p:bldP spid="2045" grpId="1"/>
      <p:bldP spid="2046" grpId="0"/>
      <p:bldP spid="2046" grpId="1"/>
      <p:bldP spid="2048" grpId="0"/>
      <p:bldP spid="2048" grpId="1"/>
      <p:bldP spid="271" grpId="0"/>
      <p:bldP spid="271" grpId="1"/>
      <p:bldP spid="272" grpId="0"/>
      <p:bldP spid="272" grpId="1"/>
      <p:bldP spid="273" grpId="0"/>
      <p:bldP spid="27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AE3A4E-3F67-4C60-84DA-48C14A29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pt-BR" sz="3200">
                <a:solidFill>
                  <a:srgbClr val="FFFFFF"/>
                </a:solidFill>
              </a:rPr>
              <a:t>Ramais de Descarga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C6D373-3AD6-40FB-8658-5497EF0CF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236891"/>
            <a:ext cx="2918935" cy="2427333"/>
          </a:xfrm>
        </p:spPr>
        <p:txBody>
          <a:bodyPr>
            <a:normAutofit/>
          </a:bodyPr>
          <a:lstStyle/>
          <a:p>
            <a:r>
              <a:rPr lang="pt-BR" sz="1800" dirty="0"/>
              <a:t>Os ramais de descarga são dimensionados usando as tabelas.</a:t>
            </a:r>
          </a:p>
          <a:p>
            <a:pPr algn="just"/>
            <a:r>
              <a:rPr lang="pt-BR" sz="1800" b="1" dirty="0"/>
              <a:t>Unidades HUNTER de contribuição dos aparelhos sanitários e diâmetro nominal dos ramais de descarga</a:t>
            </a:r>
            <a:endParaRPr lang="pt-BR" sz="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E9759E-BE50-418B-9AD6-A8042633B14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9237" y="235260"/>
            <a:ext cx="6903723" cy="4435642"/>
          </a:xfrm>
          <a:prstGeom prst="rect">
            <a:avLst/>
          </a:prstGeom>
          <a:noFill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D7888F6-55FD-420A-8978-79DA605EBF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9237" y="4929430"/>
            <a:ext cx="6903723" cy="1846745"/>
          </a:xfrm>
          <a:prstGeom prst="rect">
            <a:avLst/>
          </a:prstGeom>
          <a:noFill/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9AEC411-B350-4841-A468-F7F7E3F8CF6A}"/>
              </a:ext>
            </a:extLst>
          </p:cNvPr>
          <p:cNvSpPr txBox="1">
            <a:spLocks/>
          </p:cNvSpPr>
          <p:nvPr/>
        </p:nvSpPr>
        <p:spPr>
          <a:xfrm>
            <a:off x="966951" y="5562508"/>
            <a:ext cx="2918935" cy="2427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/>
              <a:t>Unidades HUNTER de contribuição para aparelhos não relacionados na tabela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11761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355108-986E-4663-851A-F6F1BF7D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pt-BR" sz="3200">
                <a:solidFill>
                  <a:srgbClr val="FFFFFF"/>
                </a:solidFill>
              </a:rPr>
              <a:t>Ramais de Esgoto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118364-6470-49C1-947F-9BEE739D5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pPr algn="just"/>
            <a:r>
              <a:rPr lang="pt-BR" sz="1600" dirty="0"/>
              <a:t>Somam-se as UHC dos ramais de descarga que contribuem para o ramal de esgoto, e recorre-se então à tabela para dimensionar o ramal de esgoto.</a:t>
            </a:r>
          </a:p>
          <a:p>
            <a:pPr algn="just"/>
            <a:endParaRPr lang="pt-BR" sz="1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E1EDC7-943F-4BEA-9B0D-826D6E38A1D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2102" y="2297404"/>
            <a:ext cx="6903723" cy="2140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9960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E1181C-95F3-4726-931C-B85B5825F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Tubo de Queda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89CF478-6F89-4FEC-89B4-71A1DF18D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14" name="Imagem 4">
            <a:extLst>
              <a:ext uri="{FF2B5EF4-FFF2-40B4-BE49-F238E27FC236}">
                <a16:creationId xmlns:a16="http://schemas.microsoft.com/office/drawing/2014/main" id="{A5C9381E-89E4-4E0F-81DE-4E112244318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2102" y="1529365"/>
            <a:ext cx="6903723" cy="3676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4452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31014F-2810-4B9F-B002-B42ABFCC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b="1" dirty="0" err="1">
                <a:solidFill>
                  <a:srgbClr val="FFFFFF"/>
                </a:solidFill>
              </a:rPr>
              <a:t>C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oletores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</a:rPr>
              <a:t>P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rediais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3000" b="1" dirty="0" err="1">
                <a:solidFill>
                  <a:srgbClr val="FFFFFF"/>
                </a:solidFill>
              </a:rPr>
              <a:t>S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ubcoletores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95F4039-992A-4A93-B5AF-2CF081507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13" name="Imagem 3">
            <a:extLst>
              <a:ext uri="{FF2B5EF4-FFF2-40B4-BE49-F238E27FC236}">
                <a16:creationId xmlns:a16="http://schemas.microsoft.com/office/drawing/2014/main" id="{606EF266-0940-455C-877A-DC2D958905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0208" y="2034793"/>
            <a:ext cx="6903723" cy="26406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911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F1579-20A3-4562-A3A9-9DC79AE2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</p:spPr>
        <p:txBody>
          <a:bodyPr anchor="ctr">
            <a:normAutofit/>
          </a:bodyPr>
          <a:lstStyle/>
          <a:p>
            <a:r>
              <a:rPr lang="pt-BR" dirty="0"/>
              <a:t>Definição e Objetivo</a:t>
            </a:r>
          </a:p>
        </p:txBody>
      </p:sp>
      <p:graphicFrame>
        <p:nvGraphicFramePr>
          <p:cNvPr id="8" name="Espaço Reservado para Conteúdo 4">
            <a:extLst>
              <a:ext uri="{FF2B5EF4-FFF2-40B4-BE49-F238E27FC236}">
                <a16:creationId xmlns:a16="http://schemas.microsoft.com/office/drawing/2014/main" id="{1D38F7C9-C299-4B9E-9DD4-03E2280DD3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225432"/>
              </p:ext>
            </p:extLst>
          </p:nvPr>
        </p:nvGraphicFramePr>
        <p:xfrm>
          <a:off x="845127" y="1828800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7830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67F9C9-9A24-4130-AFA5-CBDBB244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Ramal de Ventilação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47EE7EA-4EBB-4F97-B3E0-222524317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12" name="Espaço Reservado para Conteúdo 3">
            <a:extLst>
              <a:ext uri="{FF2B5EF4-FFF2-40B4-BE49-F238E27FC236}">
                <a16:creationId xmlns:a16="http://schemas.microsoft.com/office/drawing/2014/main" id="{10FAFFAC-250C-47F8-86FE-D4809D8EFD1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0208" y="2985283"/>
            <a:ext cx="6903723" cy="2623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0623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7E32E1-6863-4D77-8E1D-89AA7C52E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Colunas</a:t>
            </a: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600" b="1" dirty="0" err="1">
                <a:solidFill>
                  <a:srgbClr val="FFFFFF"/>
                </a:solidFill>
              </a:rPr>
              <a:t>B</a:t>
            </a:r>
            <a:r>
              <a:rPr lang="en-US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arrilete</a:t>
            </a: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600" b="1" dirty="0" err="1">
                <a:solidFill>
                  <a:srgbClr val="FFFFFF"/>
                </a:solidFill>
              </a:rPr>
              <a:t>V</a:t>
            </a:r>
            <a:r>
              <a:rPr lang="en-US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entilação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5710DB0-BF73-498D-B326-9587DCB848B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2514" y="136247"/>
            <a:ext cx="6824357" cy="6585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9468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033424-A33C-4E51-B75E-FF10A8C1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pt-BR" sz="2800">
                <a:solidFill>
                  <a:schemeClr val="bg1"/>
                </a:solidFill>
              </a:rPr>
              <a:t>Exemplo 01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53BE6B-6931-45C0-BCC1-1EC8731B5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algn="just"/>
            <a:r>
              <a:rPr lang="pt-BR" sz="2400" dirty="0">
                <a:solidFill>
                  <a:schemeClr val="bg1"/>
                </a:solidFill>
              </a:rPr>
              <a:t>Dimensione o tubo de queda de um edifício residencial com 14 pavimentos. 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Banheiro contendo 1 Vaso Sanitário, 1 Lavatório, 1 Bidê e 1 Chuveiro.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142299B-97B8-4C8E-B24F-BE4128452DE7}"/>
              </a:ext>
            </a:extLst>
          </p:cNvPr>
          <p:cNvSpPr/>
          <p:nvPr/>
        </p:nvSpPr>
        <p:spPr>
          <a:xfrm>
            <a:off x="6096000" y="359750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</a:rPr>
              <a:t>11 UHC x 14 pavimentos = 154 UHC</a:t>
            </a:r>
            <a:endParaRPr lang="pt-B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0D0AC0DE-4CAD-4548-A572-40BE01DBE85F}"/>
                  </a:ext>
                </a:extLst>
              </p:cNvPr>
              <p:cNvSpPr/>
              <p:nvPr/>
            </p:nvSpPr>
            <p:spPr>
              <a:xfrm>
                <a:off x="6572653" y="4673182"/>
                <a:ext cx="3875485" cy="5062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t-BR" sz="2500" b="0" i="1" smtClean="0">
                              <a:latin typeface="Cambria Math" panose="02040503050406030204" pitchFamily="18" charset="0"/>
                            </a:rPr>
                            <m:t>𝑇𝑢𝑏𝑜</m:t>
                          </m:r>
                          <m:r>
                            <a:rPr lang="pt-BR" sz="2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500" b="0" i="1" smtClean="0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sz="2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500" b="0" i="1" smtClean="0">
                              <a:latin typeface="Cambria Math" panose="02040503050406030204" pitchFamily="18" charset="0"/>
                            </a:rPr>
                            <m:t>𝑄𝑢𝑒𝑑𝑎</m:t>
                          </m:r>
                        </m:sub>
                      </m:sSub>
                      <m:r>
                        <a:rPr lang="pt-BR" sz="2500" b="0" i="1" smtClean="0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a:rPr lang="pt-BR" sz="25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i="1" dirty="0"/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0D0AC0DE-4CAD-4548-A572-40BE01DBE8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653" y="4673182"/>
                <a:ext cx="3875485" cy="506229"/>
              </a:xfrm>
              <a:prstGeom prst="rect">
                <a:avLst/>
              </a:prstGeom>
              <a:blipFill>
                <a:blip r:embed="rId2"/>
                <a:stretch>
                  <a:fillRect b="-963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0097EEAA-6B40-431C-A83F-1A8808E51CB1}"/>
                  </a:ext>
                </a:extLst>
              </p:cNvPr>
              <p:cNvSpPr txBox="1"/>
              <p:nvPr/>
            </p:nvSpPr>
            <p:spPr>
              <a:xfrm>
                <a:off x="7214188" y="962526"/>
                <a:ext cx="25610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𝑉𝑎𝑠𝑜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𝑆𝑎𝑛𝑖𝑡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𝑟𝑖𝑜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→6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0097EEAA-6B40-431C-A83F-1A8808E5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188" y="962526"/>
                <a:ext cx="2561022" cy="276999"/>
              </a:xfrm>
              <a:prstGeom prst="rect">
                <a:avLst/>
              </a:prstGeom>
              <a:blipFill>
                <a:blip r:embed="rId3"/>
                <a:stretch>
                  <a:fillRect l="-1663" t="-2222" r="-1425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7A67371-6BD0-428B-9149-C7647726E188}"/>
                  </a:ext>
                </a:extLst>
              </p:cNvPr>
              <p:cNvSpPr txBox="1"/>
              <p:nvPr/>
            </p:nvSpPr>
            <p:spPr>
              <a:xfrm>
                <a:off x="7214188" y="1368873"/>
                <a:ext cx="19788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𝐶h𝑢𝑣𝑒𝑖𝑟𝑜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→2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7A67371-6BD0-428B-9149-C7647726E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188" y="1368873"/>
                <a:ext cx="1978875" cy="276999"/>
              </a:xfrm>
              <a:prstGeom prst="rect">
                <a:avLst/>
              </a:prstGeom>
              <a:blipFill>
                <a:blip r:embed="rId4"/>
                <a:stretch>
                  <a:fillRect l="-2462" r="-2154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E9C38651-D47A-4624-B80B-72037ACEF703}"/>
                  </a:ext>
                </a:extLst>
              </p:cNvPr>
              <p:cNvSpPr txBox="1"/>
              <p:nvPr/>
            </p:nvSpPr>
            <p:spPr>
              <a:xfrm>
                <a:off x="7214188" y="1775221"/>
                <a:ext cx="15009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𝐵𝑖𝑑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ê→2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E9C38651-D47A-4624-B80B-72037ACEF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188" y="1775221"/>
                <a:ext cx="1500924" cy="276999"/>
              </a:xfrm>
              <a:prstGeom prst="rect">
                <a:avLst/>
              </a:prstGeom>
              <a:blipFill>
                <a:blip r:embed="rId5"/>
                <a:stretch>
                  <a:fillRect l="-3644" r="-2834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CDCF96E-97C2-482A-ABC1-E11DD24FFF85}"/>
                  </a:ext>
                </a:extLst>
              </p:cNvPr>
              <p:cNvSpPr txBox="1"/>
              <p:nvPr/>
            </p:nvSpPr>
            <p:spPr>
              <a:xfrm>
                <a:off x="7214188" y="2190874"/>
                <a:ext cx="20590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𝐿𝑎𝑣𝑎𝑡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𝑟𝑖𝑜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→1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CDCF96E-97C2-482A-ABC1-E11DD24FF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188" y="2190874"/>
                <a:ext cx="2059025" cy="276999"/>
              </a:xfrm>
              <a:prstGeom prst="rect">
                <a:avLst/>
              </a:prstGeom>
              <a:blipFill>
                <a:blip r:embed="rId6"/>
                <a:stretch>
                  <a:fillRect l="-2367" r="-2071" b="-86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FF0A3A6-61BF-4EB1-8FFD-1FB963A04BB9}"/>
              </a:ext>
            </a:extLst>
          </p:cNvPr>
          <p:cNvCxnSpPr/>
          <p:nvPr/>
        </p:nvCxnSpPr>
        <p:spPr>
          <a:xfrm>
            <a:off x="7214188" y="2638044"/>
            <a:ext cx="2261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EA679109-D02C-4572-8A35-66E1769BD01A}"/>
                  </a:ext>
                </a:extLst>
              </p:cNvPr>
              <p:cNvSpPr txBox="1"/>
              <p:nvPr/>
            </p:nvSpPr>
            <p:spPr>
              <a:xfrm>
                <a:off x="8646188" y="2751300"/>
                <a:ext cx="8356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EA679109-D02C-4572-8A35-66E1769BD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188" y="2751300"/>
                <a:ext cx="835678" cy="276999"/>
              </a:xfrm>
              <a:prstGeom prst="rect">
                <a:avLst/>
              </a:prstGeom>
              <a:blipFill>
                <a:blip r:embed="rId7"/>
                <a:stretch>
                  <a:fillRect l="-5839" r="-5839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179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0CB87-8784-4C68-B8F4-CE7F7C99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44" y="203360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Exemplo 02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E0D67AB1-1764-4422-94C3-D29DDA4E46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055388"/>
              </p:ext>
            </p:extLst>
          </p:nvPr>
        </p:nvGraphicFramePr>
        <p:xfrm>
          <a:off x="340944" y="3734628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4" name="object 3">
            <a:extLst>
              <a:ext uri="{FF2B5EF4-FFF2-40B4-BE49-F238E27FC236}">
                <a16:creationId xmlns:a16="http://schemas.microsoft.com/office/drawing/2014/main" id="{CADD898A-A7A2-4D94-B33C-36537933902B}"/>
              </a:ext>
            </a:extLst>
          </p:cNvPr>
          <p:cNvSpPr/>
          <p:nvPr/>
        </p:nvSpPr>
        <p:spPr>
          <a:xfrm>
            <a:off x="7373145" y="365875"/>
            <a:ext cx="4477565" cy="731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5" name="object 4">
            <a:extLst>
              <a:ext uri="{FF2B5EF4-FFF2-40B4-BE49-F238E27FC236}">
                <a16:creationId xmlns:a16="http://schemas.microsoft.com/office/drawing/2014/main" id="{C56283B5-3FCB-4727-B549-20759387BF3D}"/>
              </a:ext>
            </a:extLst>
          </p:cNvPr>
          <p:cNvSpPr/>
          <p:nvPr/>
        </p:nvSpPr>
        <p:spPr>
          <a:xfrm>
            <a:off x="9712108" y="865454"/>
            <a:ext cx="380040" cy="231479"/>
          </a:xfrm>
          <a:custGeom>
            <a:avLst/>
            <a:gdLst/>
            <a:ahLst/>
            <a:cxnLst/>
            <a:rect l="l" t="t" r="r" b="b"/>
            <a:pathLst>
              <a:path w="419100" h="255269">
                <a:moveTo>
                  <a:pt x="419100" y="255269"/>
                </a:moveTo>
                <a:lnTo>
                  <a:pt x="419100" y="0"/>
                </a:lnTo>
                <a:lnTo>
                  <a:pt x="0" y="0"/>
                </a:lnTo>
                <a:lnTo>
                  <a:pt x="0" y="255269"/>
                </a:lnTo>
                <a:lnTo>
                  <a:pt x="19050" y="255269"/>
                </a:lnTo>
                <a:lnTo>
                  <a:pt x="19050" y="38099"/>
                </a:lnTo>
                <a:lnTo>
                  <a:pt x="38100" y="19049"/>
                </a:lnTo>
                <a:lnTo>
                  <a:pt x="38100" y="38099"/>
                </a:lnTo>
                <a:lnTo>
                  <a:pt x="381000" y="38099"/>
                </a:lnTo>
                <a:lnTo>
                  <a:pt x="381000" y="19049"/>
                </a:lnTo>
                <a:lnTo>
                  <a:pt x="400050" y="38099"/>
                </a:lnTo>
                <a:lnTo>
                  <a:pt x="400050" y="255269"/>
                </a:lnTo>
                <a:lnTo>
                  <a:pt x="419100" y="255269"/>
                </a:lnTo>
                <a:close/>
              </a:path>
              <a:path w="419100" h="255269">
                <a:moveTo>
                  <a:pt x="38100" y="38099"/>
                </a:moveTo>
                <a:lnTo>
                  <a:pt x="38100" y="19049"/>
                </a:lnTo>
                <a:lnTo>
                  <a:pt x="19050" y="38099"/>
                </a:lnTo>
                <a:lnTo>
                  <a:pt x="38100" y="38099"/>
                </a:lnTo>
                <a:close/>
              </a:path>
              <a:path w="419100" h="255269">
                <a:moveTo>
                  <a:pt x="38100" y="228599"/>
                </a:moveTo>
                <a:lnTo>
                  <a:pt x="38100" y="38099"/>
                </a:lnTo>
                <a:lnTo>
                  <a:pt x="19050" y="38099"/>
                </a:lnTo>
                <a:lnTo>
                  <a:pt x="19050" y="228599"/>
                </a:lnTo>
                <a:lnTo>
                  <a:pt x="38100" y="228599"/>
                </a:lnTo>
                <a:close/>
              </a:path>
              <a:path w="419100" h="255269">
                <a:moveTo>
                  <a:pt x="400050" y="228599"/>
                </a:moveTo>
                <a:lnTo>
                  <a:pt x="19050" y="228599"/>
                </a:lnTo>
                <a:lnTo>
                  <a:pt x="38100" y="247649"/>
                </a:lnTo>
                <a:lnTo>
                  <a:pt x="38100" y="255269"/>
                </a:lnTo>
                <a:lnTo>
                  <a:pt x="381000" y="255269"/>
                </a:lnTo>
                <a:lnTo>
                  <a:pt x="381000" y="247649"/>
                </a:lnTo>
                <a:lnTo>
                  <a:pt x="400050" y="228599"/>
                </a:lnTo>
                <a:close/>
              </a:path>
              <a:path w="419100" h="255269">
                <a:moveTo>
                  <a:pt x="38100" y="255269"/>
                </a:moveTo>
                <a:lnTo>
                  <a:pt x="38100" y="247649"/>
                </a:lnTo>
                <a:lnTo>
                  <a:pt x="19050" y="228599"/>
                </a:lnTo>
                <a:lnTo>
                  <a:pt x="19050" y="255269"/>
                </a:lnTo>
                <a:lnTo>
                  <a:pt x="38100" y="255269"/>
                </a:lnTo>
                <a:close/>
              </a:path>
              <a:path w="419100" h="255269">
                <a:moveTo>
                  <a:pt x="400050" y="38099"/>
                </a:moveTo>
                <a:lnTo>
                  <a:pt x="381000" y="19049"/>
                </a:lnTo>
                <a:lnTo>
                  <a:pt x="381000" y="38099"/>
                </a:lnTo>
                <a:lnTo>
                  <a:pt x="400050" y="38099"/>
                </a:lnTo>
                <a:close/>
              </a:path>
              <a:path w="419100" h="255269">
                <a:moveTo>
                  <a:pt x="400050" y="228599"/>
                </a:moveTo>
                <a:lnTo>
                  <a:pt x="400050" y="38099"/>
                </a:lnTo>
                <a:lnTo>
                  <a:pt x="381000" y="38099"/>
                </a:lnTo>
                <a:lnTo>
                  <a:pt x="381000" y="228599"/>
                </a:lnTo>
                <a:lnTo>
                  <a:pt x="400050" y="228599"/>
                </a:lnTo>
                <a:close/>
              </a:path>
              <a:path w="419100" h="255269">
                <a:moveTo>
                  <a:pt x="400050" y="255269"/>
                </a:moveTo>
                <a:lnTo>
                  <a:pt x="400050" y="228599"/>
                </a:lnTo>
                <a:lnTo>
                  <a:pt x="381000" y="247649"/>
                </a:lnTo>
                <a:lnTo>
                  <a:pt x="381000" y="255269"/>
                </a:lnTo>
                <a:lnTo>
                  <a:pt x="400050" y="255269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6" name="object 7">
            <a:extLst>
              <a:ext uri="{FF2B5EF4-FFF2-40B4-BE49-F238E27FC236}">
                <a16:creationId xmlns:a16="http://schemas.microsoft.com/office/drawing/2014/main" id="{C4E7DFD5-1662-48C9-8743-1ACE5C47DF9B}"/>
              </a:ext>
            </a:extLst>
          </p:cNvPr>
          <p:cNvSpPr/>
          <p:nvPr/>
        </p:nvSpPr>
        <p:spPr>
          <a:xfrm>
            <a:off x="7373145" y="1096934"/>
            <a:ext cx="4477565" cy="7773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7" name="object 8">
            <a:extLst>
              <a:ext uri="{FF2B5EF4-FFF2-40B4-BE49-F238E27FC236}">
                <a16:creationId xmlns:a16="http://schemas.microsoft.com/office/drawing/2014/main" id="{6B1E9FFD-B0CC-42D2-AEB9-658E027AA7D9}"/>
              </a:ext>
            </a:extLst>
          </p:cNvPr>
          <p:cNvSpPr/>
          <p:nvPr/>
        </p:nvSpPr>
        <p:spPr>
          <a:xfrm>
            <a:off x="7528616" y="1289027"/>
            <a:ext cx="0" cy="585608"/>
          </a:xfrm>
          <a:custGeom>
            <a:avLst/>
            <a:gdLst/>
            <a:ahLst/>
            <a:cxnLst/>
            <a:rect l="l" t="t" r="r" b="b"/>
            <a:pathLst>
              <a:path h="645794">
                <a:moveTo>
                  <a:pt x="0" y="0"/>
                </a:moveTo>
                <a:lnTo>
                  <a:pt x="0" y="645413"/>
                </a:lnTo>
              </a:path>
            </a:pathLst>
          </a:custGeom>
          <a:ln w="3810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8" name="object 9">
            <a:extLst>
              <a:ext uri="{FF2B5EF4-FFF2-40B4-BE49-F238E27FC236}">
                <a16:creationId xmlns:a16="http://schemas.microsoft.com/office/drawing/2014/main" id="{C3D266AB-E6AF-435C-8E4F-929C9A6F95E8}"/>
              </a:ext>
            </a:extLst>
          </p:cNvPr>
          <p:cNvSpPr/>
          <p:nvPr/>
        </p:nvSpPr>
        <p:spPr>
          <a:xfrm>
            <a:off x="9742523" y="1274517"/>
            <a:ext cx="103647" cy="600003"/>
          </a:xfrm>
          <a:custGeom>
            <a:avLst/>
            <a:gdLst/>
            <a:ahLst/>
            <a:cxnLst/>
            <a:rect l="l" t="t" r="r" b="b"/>
            <a:pathLst>
              <a:path w="114300" h="661669">
                <a:moveTo>
                  <a:pt x="114300" y="114299"/>
                </a:moveTo>
                <a:lnTo>
                  <a:pt x="57150" y="0"/>
                </a:lnTo>
                <a:lnTo>
                  <a:pt x="0" y="114299"/>
                </a:lnTo>
                <a:lnTo>
                  <a:pt x="38100" y="114299"/>
                </a:lnTo>
                <a:lnTo>
                  <a:pt x="38100" y="95249"/>
                </a:lnTo>
                <a:lnTo>
                  <a:pt x="76200" y="95249"/>
                </a:lnTo>
                <a:lnTo>
                  <a:pt x="76200" y="114299"/>
                </a:lnTo>
                <a:lnTo>
                  <a:pt x="114300" y="114299"/>
                </a:lnTo>
                <a:close/>
              </a:path>
              <a:path w="114300" h="661669">
                <a:moveTo>
                  <a:pt x="76200" y="114299"/>
                </a:moveTo>
                <a:lnTo>
                  <a:pt x="76200" y="95249"/>
                </a:lnTo>
                <a:lnTo>
                  <a:pt x="38100" y="95249"/>
                </a:lnTo>
                <a:lnTo>
                  <a:pt x="38100" y="114299"/>
                </a:lnTo>
                <a:lnTo>
                  <a:pt x="76200" y="114299"/>
                </a:lnTo>
                <a:close/>
              </a:path>
              <a:path w="114300" h="661669">
                <a:moveTo>
                  <a:pt x="76200" y="661415"/>
                </a:moveTo>
                <a:lnTo>
                  <a:pt x="76200" y="114299"/>
                </a:lnTo>
                <a:lnTo>
                  <a:pt x="38100" y="114299"/>
                </a:lnTo>
                <a:lnTo>
                  <a:pt x="38100" y="661415"/>
                </a:lnTo>
                <a:lnTo>
                  <a:pt x="76200" y="66141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9" name="object 10">
            <a:extLst>
              <a:ext uri="{FF2B5EF4-FFF2-40B4-BE49-F238E27FC236}">
                <a16:creationId xmlns:a16="http://schemas.microsoft.com/office/drawing/2014/main" id="{BB776FC7-FC4C-4C7F-9672-E32D70AD6E86}"/>
              </a:ext>
            </a:extLst>
          </p:cNvPr>
          <p:cNvSpPr/>
          <p:nvPr/>
        </p:nvSpPr>
        <p:spPr>
          <a:xfrm>
            <a:off x="9712108" y="1102116"/>
            <a:ext cx="380040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11429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0" name="object 11">
            <a:extLst>
              <a:ext uri="{FF2B5EF4-FFF2-40B4-BE49-F238E27FC236}">
                <a16:creationId xmlns:a16="http://schemas.microsoft.com/office/drawing/2014/main" id="{AE003E4D-3891-42F3-B559-8FFB87D15D33}"/>
              </a:ext>
            </a:extLst>
          </p:cNvPr>
          <p:cNvSpPr/>
          <p:nvPr/>
        </p:nvSpPr>
        <p:spPr>
          <a:xfrm>
            <a:off x="7373145" y="1874288"/>
            <a:ext cx="4477565" cy="7773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1" name="object 12">
            <a:extLst>
              <a:ext uri="{FF2B5EF4-FFF2-40B4-BE49-F238E27FC236}">
                <a16:creationId xmlns:a16="http://schemas.microsoft.com/office/drawing/2014/main" id="{919FDAFE-7D67-4DBE-B107-8630B01242CB}"/>
              </a:ext>
            </a:extLst>
          </p:cNvPr>
          <p:cNvSpPr/>
          <p:nvPr/>
        </p:nvSpPr>
        <p:spPr>
          <a:xfrm>
            <a:off x="7528616" y="1874288"/>
            <a:ext cx="0" cy="777355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0"/>
                </a:moveTo>
                <a:lnTo>
                  <a:pt x="0" y="857250"/>
                </a:lnTo>
              </a:path>
            </a:pathLst>
          </a:custGeom>
          <a:ln w="3810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2" name="object 13">
            <a:extLst>
              <a:ext uri="{FF2B5EF4-FFF2-40B4-BE49-F238E27FC236}">
                <a16:creationId xmlns:a16="http://schemas.microsoft.com/office/drawing/2014/main" id="{F4514E9A-518D-4D79-99A1-15DA333E6590}"/>
              </a:ext>
            </a:extLst>
          </p:cNvPr>
          <p:cNvSpPr/>
          <p:nvPr/>
        </p:nvSpPr>
        <p:spPr>
          <a:xfrm>
            <a:off x="9794347" y="1874288"/>
            <a:ext cx="0" cy="777355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0"/>
                </a:moveTo>
                <a:lnTo>
                  <a:pt x="0" y="85725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3" name="object 14">
            <a:extLst>
              <a:ext uri="{FF2B5EF4-FFF2-40B4-BE49-F238E27FC236}">
                <a16:creationId xmlns:a16="http://schemas.microsoft.com/office/drawing/2014/main" id="{4B023B0B-D7F7-4FF5-AC3D-0003F9840DB2}"/>
              </a:ext>
            </a:extLst>
          </p:cNvPr>
          <p:cNvSpPr/>
          <p:nvPr/>
        </p:nvSpPr>
        <p:spPr>
          <a:xfrm>
            <a:off x="7373145" y="2651644"/>
            <a:ext cx="4477565" cy="7773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4" name="object 15">
            <a:extLst>
              <a:ext uri="{FF2B5EF4-FFF2-40B4-BE49-F238E27FC236}">
                <a16:creationId xmlns:a16="http://schemas.microsoft.com/office/drawing/2014/main" id="{F8307E62-9AB1-4C3E-B279-BE6C01954378}"/>
              </a:ext>
            </a:extLst>
          </p:cNvPr>
          <p:cNvSpPr/>
          <p:nvPr/>
        </p:nvSpPr>
        <p:spPr>
          <a:xfrm>
            <a:off x="7476792" y="2651644"/>
            <a:ext cx="103647" cy="157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5" name="object 16">
            <a:extLst>
              <a:ext uri="{FF2B5EF4-FFF2-40B4-BE49-F238E27FC236}">
                <a16:creationId xmlns:a16="http://schemas.microsoft.com/office/drawing/2014/main" id="{24716F08-4F8E-4B58-A849-6D8D408A1E5B}"/>
              </a:ext>
            </a:extLst>
          </p:cNvPr>
          <p:cNvSpPr/>
          <p:nvPr/>
        </p:nvSpPr>
        <p:spPr>
          <a:xfrm>
            <a:off x="8275568" y="2987785"/>
            <a:ext cx="656433" cy="241844"/>
          </a:xfrm>
          <a:custGeom>
            <a:avLst/>
            <a:gdLst/>
            <a:ahLst/>
            <a:cxnLst/>
            <a:rect l="l" t="t" r="r" b="b"/>
            <a:pathLst>
              <a:path w="723900" h="266700">
                <a:moveTo>
                  <a:pt x="762" y="140612"/>
                </a:moveTo>
                <a:lnTo>
                  <a:pt x="761" y="126134"/>
                </a:lnTo>
                <a:lnTo>
                  <a:pt x="0" y="131468"/>
                </a:lnTo>
                <a:lnTo>
                  <a:pt x="0" y="134516"/>
                </a:lnTo>
                <a:lnTo>
                  <a:pt x="762" y="140612"/>
                </a:lnTo>
                <a:close/>
              </a:path>
              <a:path w="723900" h="266700">
                <a:moveTo>
                  <a:pt x="723900" y="134516"/>
                </a:moveTo>
                <a:lnTo>
                  <a:pt x="723900" y="131468"/>
                </a:lnTo>
                <a:lnTo>
                  <a:pt x="723138" y="123086"/>
                </a:lnTo>
                <a:lnTo>
                  <a:pt x="721614" y="117752"/>
                </a:lnTo>
                <a:lnTo>
                  <a:pt x="721614" y="116228"/>
                </a:lnTo>
                <a:lnTo>
                  <a:pt x="720852" y="115466"/>
                </a:lnTo>
                <a:lnTo>
                  <a:pt x="720852" y="114704"/>
                </a:lnTo>
                <a:lnTo>
                  <a:pt x="717804" y="107084"/>
                </a:lnTo>
                <a:lnTo>
                  <a:pt x="676517" y="64358"/>
                </a:lnTo>
                <a:lnTo>
                  <a:pt x="605235" y="32371"/>
                </a:lnTo>
                <a:lnTo>
                  <a:pt x="561084" y="20434"/>
                </a:lnTo>
                <a:lnTo>
                  <a:pt x="512718" y="11216"/>
                </a:lnTo>
                <a:lnTo>
                  <a:pt x="461234" y="4730"/>
                </a:lnTo>
                <a:lnTo>
                  <a:pt x="407727" y="988"/>
                </a:lnTo>
                <a:lnTo>
                  <a:pt x="353291" y="0"/>
                </a:lnTo>
                <a:lnTo>
                  <a:pt x="299022" y="1778"/>
                </a:lnTo>
                <a:lnTo>
                  <a:pt x="246015" y="6334"/>
                </a:lnTo>
                <a:lnTo>
                  <a:pt x="195365" y="13680"/>
                </a:lnTo>
                <a:lnTo>
                  <a:pt x="148167" y="23827"/>
                </a:lnTo>
                <a:lnTo>
                  <a:pt x="105516" y="36787"/>
                </a:lnTo>
                <a:lnTo>
                  <a:pt x="68507" y="52572"/>
                </a:lnTo>
                <a:lnTo>
                  <a:pt x="15797" y="92662"/>
                </a:lnTo>
                <a:lnTo>
                  <a:pt x="761" y="123086"/>
                </a:lnTo>
                <a:lnTo>
                  <a:pt x="762" y="143660"/>
                </a:lnTo>
                <a:lnTo>
                  <a:pt x="3048" y="152042"/>
                </a:lnTo>
                <a:lnTo>
                  <a:pt x="17250" y="176055"/>
                </a:lnTo>
                <a:lnTo>
                  <a:pt x="38100" y="194952"/>
                </a:lnTo>
                <a:lnTo>
                  <a:pt x="38100" y="131468"/>
                </a:lnTo>
                <a:lnTo>
                  <a:pt x="39624" y="126134"/>
                </a:lnTo>
                <a:lnTo>
                  <a:pt x="67390" y="96928"/>
                </a:lnTo>
                <a:lnTo>
                  <a:pt x="107316" y="76819"/>
                </a:lnTo>
                <a:lnTo>
                  <a:pt x="156131" y="61487"/>
                </a:lnTo>
                <a:lnTo>
                  <a:pt x="209043" y="50424"/>
                </a:lnTo>
                <a:lnTo>
                  <a:pt x="261379" y="43108"/>
                </a:lnTo>
                <a:lnTo>
                  <a:pt x="307982" y="39061"/>
                </a:lnTo>
                <a:lnTo>
                  <a:pt x="344424" y="37742"/>
                </a:lnTo>
                <a:lnTo>
                  <a:pt x="379476" y="37742"/>
                </a:lnTo>
                <a:lnTo>
                  <a:pt x="462715" y="43139"/>
                </a:lnTo>
                <a:lnTo>
                  <a:pt x="514270" y="50283"/>
                </a:lnTo>
                <a:lnTo>
                  <a:pt x="566463" y="61094"/>
                </a:lnTo>
                <a:lnTo>
                  <a:pt x="614807" y="76099"/>
                </a:lnTo>
                <a:lnTo>
                  <a:pt x="654812" y="95825"/>
                </a:lnTo>
                <a:lnTo>
                  <a:pt x="684276" y="124610"/>
                </a:lnTo>
                <a:lnTo>
                  <a:pt x="685037" y="128420"/>
                </a:lnTo>
                <a:lnTo>
                  <a:pt x="685800" y="131468"/>
                </a:lnTo>
                <a:lnTo>
                  <a:pt x="685800" y="195181"/>
                </a:lnTo>
                <a:lnTo>
                  <a:pt x="708305" y="173582"/>
                </a:lnTo>
                <a:lnTo>
                  <a:pt x="721614" y="148994"/>
                </a:lnTo>
                <a:lnTo>
                  <a:pt x="723138" y="143660"/>
                </a:lnTo>
                <a:lnTo>
                  <a:pt x="723138" y="140612"/>
                </a:lnTo>
                <a:lnTo>
                  <a:pt x="723900" y="134516"/>
                </a:lnTo>
                <a:close/>
              </a:path>
              <a:path w="723900" h="266700">
                <a:moveTo>
                  <a:pt x="685800" y="195181"/>
                </a:moveTo>
                <a:lnTo>
                  <a:pt x="685800" y="134516"/>
                </a:lnTo>
                <a:lnTo>
                  <a:pt x="684276" y="140612"/>
                </a:lnTo>
                <a:lnTo>
                  <a:pt x="682752" y="143660"/>
                </a:lnTo>
                <a:lnTo>
                  <a:pt x="617401" y="189268"/>
                </a:lnTo>
                <a:lnTo>
                  <a:pt x="568082" y="204821"/>
                </a:lnTo>
                <a:lnTo>
                  <a:pt x="514461" y="216086"/>
                </a:lnTo>
                <a:lnTo>
                  <a:pt x="461629" y="223471"/>
                </a:lnTo>
                <a:lnTo>
                  <a:pt x="414682" y="227387"/>
                </a:lnTo>
                <a:lnTo>
                  <a:pt x="344424" y="228242"/>
                </a:lnTo>
                <a:lnTo>
                  <a:pt x="309122" y="227482"/>
                </a:lnTo>
                <a:lnTo>
                  <a:pt x="261258" y="223488"/>
                </a:lnTo>
                <a:lnTo>
                  <a:pt x="207913" y="215931"/>
                </a:lnTo>
                <a:lnTo>
                  <a:pt x="153638" y="204341"/>
                </a:lnTo>
                <a:lnTo>
                  <a:pt x="103921" y="188325"/>
                </a:lnTo>
                <a:lnTo>
                  <a:pt x="64128" y="167473"/>
                </a:lnTo>
                <a:lnTo>
                  <a:pt x="38862" y="138326"/>
                </a:lnTo>
                <a:lnTo>
                  <a:pt x="38100" y="134516"/>
                </a:lnTo>
                <a:lnTo>
                  <a:pt x="38100" y="194952"/>
                </a:lnTo>
                <a:lnTo>
                  <a:pt x="72046" y="215623"/>
                </a:lnTo>
                <a:lnTo>
                  <a:pt x="110332" y="231168"/>
                </a:lnTo>
                <a:lnTo>
                  <a:pt x="154337" y="243881"/>
                </a:lnTo>
                <a:lnTo>
                  <a:pt x="202906" y="253755"/>
                </a:lnTo>
                <a:lnTo>
                  <a:pt x="254886" y="260787"/>
                </a:lnTo>
                <a:lnTo>
                  <a:pt x="309122" y="264970"/>
                </a:lnTo>
                <a:lnTo>
                  <a:pt x="364459" y="266299"/>
                </a:lnTo>
                <a:lnTo>
                  <a:pt x="419744" y="264770"/>
                </a:lnTo>
                <a:lnTo>
                  <a:pt x="473823" y="260377"/>
                </a:lnTo>
                <a:lnTo>
                  <a:pt x="525540" y="253115"/>
                </a:lnTo>
                <a:lnTo>
                  <a:pt x="573741" y="242978"/>
                </a:lnTo>
                <a:lnTo>
                  <a:pt x="617273" y="229961"/>
                </a:lnTo>
                <a:lnTo>
                  <a:pt x="654980" y="214060"/>
                </a:lnTo>
                <a:lnTo>
                  <a:pt x="685709" y="195268"/>
                </a:lnTo>
                <a:close/>
              </a:path>
              <a:path w="723900" h="266700">
                <a:moveTo>
                  <a:pt x="685800" y="134516"/>
                </a:moveTo>
                <a:lnTo>
                  <a:pt x="685800" y="131468"/>
                </a:lnTo>
                <a:lnTo>
                  <a:pt x="685037" y="137564"/>
                </a:lnTo>
                <a:lnTo>
                  <a:pt x="685800" y="134516"/>
                </a:lnTo>
                <a:close/>
              </a:path>
            </a:pathLst>
          </a:custGeom>
          <a:solidFill>
            <a:srgbClr val="DEA9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6" name="object 17">
            <a:extLst>
              <a:ext uri="{FF2B5EF4-FFF2-40B4-BE49-F238E27FC236}">
                <a16:creationId xmlns:a16="http://schemas.microsoft.com/office/drawing/2014/main" id="{860883AB-15BF-40A9-890C-186A2A16BFB1}"/>
              </a:ext>
            </a:extLst>
          </p:cNvPr>
          <p:cNvSpPr/>
          <p:nvPr/>
        </p:nvSpPr>
        <p:spPr>
          <a:xfrm>
            <a:off x="9012055" y="3053775"/>
            <a:ext cx="656433" cy="109561"/>
          </a:xfrm>
          <a:custGeom>
            <a:avLst/>
            <a:gdLst/>
            <a:ahLst/>
            <a:cxnLst/>
            <a:rect l="l" t="t" r="r" b="b"/>
            <a:pathLst>
              <a:path w="756284" h="114300">
                <a:moveTo>
                  <a:pt x="660653" y="76200"/>
                </a:moveTo>
                <a:lnTo>
                  <a:pt x="660653" y="38100"/>
                </a:lnTo>
                <a:lnTo>
                  <a:pt x="0" y="38100"/>
                </a:lnTo>
                <a:lnTo>
                  <a:pt x="0" y="76200"/>
                </a:lnTo>
                <a:lnTo>
                  <a:pt x="660653" y="76200"/>
                </a:lnTo>
                <a:close/>
              </a:path>
              <a:path w="756284" h="114300">
                <a:moveTo>
                  <a:pt x="755891" y="57150"/>
                </a:moveTo>
                <a:lnTo>
                  <a:pt x="641591" y="0"/>
                </a:lnTo>
                <a:lnTo>
                  <a:pt x="641591" y="38100"/>
                </a:lnTo>
                <a:lnTo>
                  <a:pt x="660653" y="38100"/>
                </a:lnTo>
                <a:lnTo>
                  <a:pt x="660653" y="104768"/>
                </a:lnTo>
                <a:lnTo>
                  <a:pt x="755891" y="57150"/>
                </a:lnTo>
                <a:close/>
              </a:path>
              <a:path w="756284" h="114300">
                <a:moveTo>
                  <a:pt x="660653" y="104768"/>
                </a:moveTo>
                <a:lnTo>
                  <a:pt x="660653" y="76200"/>
                </a:lnTo>
                <a:lnTo>
                  <a:pt x="641591" y="76200"/>
                </a:lnTo>
                <a:lnTo>
                  <a:pt x="641591" y="114300"/>
                </a:lnTo>
                <a:lnTo>
                  <a:pt x="660653" y="104768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7" name="object 18">
            <a:extLst>
              <a:ext uri="{FF2B5EF4-FFF2-40B4-BE49-F238E27FC236}">
                <a16:creationId xmlns:a16="http://schemas.microsoft.com/office/drawing/2014/main" id="{081C07EF-169B-44C0-808F-38D66A3C396A}"/>
              </a:ext>
            </a:extLst>
          </p:cNvPr>
          <p:cNvSpPr/>
          <p:nvPr/>
        </p:nvSpPr>
        <p:spPr>
          <a:xfrm>
            <a:off x="9712108" y="2987785"/>
            <a:ext cx="380040" cy="241844"/>
          </a:xfrm>
          <a:custGeom>
            <a:avLst/>
            <a:gdLst/>
            <a:ahLst/>
            <a:cxnLst/>
            <a:rect l="l" t="t" r="r" b="b"/>
            <a:pathLst>
              <a:path w="497204" h="314325">
                <a:moveTo>
                  <a:pt x="496824" y="313944"/>
                </a:moveTo>
                <a:lnTo>
                  <a:pt x="496824" y="0"/>
                </a:lnTo>
                <a:lnTo>
                  <a:pt x="0" y="0"/>
                </a:lnTo>
                <a:lnTo>
                  <a:pt x="0" y="313944"/>
                </a:lnTo>
                <a:lnTo>
                  <a:pt x="19050" y="313944"/>
                </a:lnTo>
                <a:lnTo>
                  <a:pt x="19050" y="38100"/>
                </a:lnTo>
                <a:lnTo>
                  <a:pt x="38100" y="19050"/>
                </a:lnTo>
                <a:lnTo>
                  <a:pt x="38100" y="38100"/>
                </a:lnTo>
                <a:lnTo>
                  <a:pt x="458724" y="38100"/>
                </a:lnTo>
                <a:lnTo>
                  <a:pt x="458724" y="19050"/>
                </a:lnTo>
                <a:lnTo>
                  <a:pt x="477774" y="38100"/>
                </a:lnTo>
                <a:lnTo>
                  <a:pt x="477774" y="313944"/>
                </a:lnTo>
                <a:lnTo>
                  <a:pt x="496824" y="313944"/>
                </a:lnTo>
                <a:close/>
              </a:path>
              <a:path w="497204" h="314325">
                <a:moveTo>
                  <a:pt x="38100" y="38100"/>
                </a:moveTo>
                <a:lnTo>
                  <a:pt x="38100" y="19050"/>
                </a:lnTo>
                <a:lnTo>
                  <a:pt x="19050" y="38100"/>
                </a:lnTo>
                <a:lnTo>
                  <a:pt x="38100" y="38100"/>
                </a:lnTo>
                <a:close/>
              </a:path>
              <a:path w="497204" h="314325">
                <a:moveTo>
                  <a:pt x="38100" y="275844"/>
                </a:moveTo>
                <a:lnTo>
                  <a:pt x="38100" y="38100"/>
                </a:lnTo>
                <a:lnTo>
                  <a:pt x="19050" y="38100"/>
                </a:lnTo>
                <a:lnTo>
                  <a:pt x="19050" y="275844"/>
                </a:lnTo>
                <a:lnTo>
                  <a:pt x="38100" y="275844"/>
                </a:lnTo>
                <a:close/>
              </a:path>
              <a:path w="497204" h="314325">
                <a:moveTo>
                  <a:pt x="477774" y="275844"/>
                </a:moveTo>
                <a:lnTo>
                  <a:pt x="19050" y="275844"/>
                </a:lnTo>
                <a:lnTo>
                  <a:pt x="38100" y="294894"/>
                </a:lnTo>
                <a:lnTo>
                  <a:pt x="38100" y="313944"/>
                </a:lnTo>
                <a:lnTo>
                  <a:pt x="458724" y="313944"/>
                </a:lnTo>
                <a:lnTo>
                  <a:pt x="458724" y="294894"/>
                </a:lnTo>
                <a:lnTo>
                  <a:pt x="477774" y="275844"/>
                </a:lnTo>
                <a:close/>
              </a:path>
              <a:path w="497204" h="314325">
                <a:moveTo>
                  <a:pt x="38100" y="313944"/>
                </a:moveTo>
                <a:lnTo>
                  <a:pt x="38100" y="294894"/>
                </a:lnTo>
                <a:lnTo>
                  <a:pt x="19050" y="275844"/>
                </a:lnTo>
                <a:lnTo>
                  <a:pt x="19050" y="313944"/>
                </a:lnTo>
                <a:lnTo>
                  <a:pt x="38100" y="313944"/>
                </a:lnTo>
                <a:close/>
              </a:path>
              <a:path w="497204" h="314325">
                <a:moveTo>
                  <a:pt x="477774" y="38100"/>
                </a:moveTo>
                <a:lnTo>
                  <a:pt x="458724" y="19050"/>
                </a:lnTo>
                <a:lnTo>
                  <a:pt x="458724" y="38100"/>
                </a:lnTo>
                <a:lnTo>
                  <a:pt x="477774" y="38100"/>
                </a:lnTo>
                <a:close/>
              </a:path>
              <a:path w="497204" h="314325">
                <a:moveTo>
                  <a:pt x="477774" y="275844"/>
                </a:moveTo>
                <a:lnTo>
                  <a:pt x="477774" y="38100"/>
                </a:lnTo>
                <a:lnTo>
                  <a:pt x="458724" y="38100"/>
                </a:lnTo>
                <a:lnTo>
                  <a:pt x="458724" y="275844"/>
                </a:lnTo>
                <a:lnTo>
                  <a:pt x="477774" y="275844"/>
                </a:lnTo>
                <a:close/>
              </a:path>
              <a:path w="497204" h="314325">
                <a:moveTo>
                  <a:pt x="477774" y="313944"/>
                </a:moveTo>
                <a:lnTo>
                  <a:pt x="477774" y="275844"/>
                </a:lnTo>
                <a:lnTo>
                  <a:pt x="458724" y="294894"/>
                </a:lnTo>
                <a:lnTo>
                  <a:pt x="458724" y="313944"/>
                </a:lnTo>
                <a:lnTo>
                  <a:pt x="477774" y="313944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8" name="object 19">
            <a:extLst>
              <a:ext uri="{FF2B5EF4-FFF2-40B4-BE49-F238E27FC236}">
                <a16:creationId xmlns:a16="http://schemas.microsoft.com/office/drawing/2014/main" id="{1BB73F65-CDE6-4F2C-BB41-80B3D4A62811}"/>
              </a:ext>
            </a:extLst>
          </p:cNvPr>
          <p:cNvSpPr/>
          <p:nvPr/>
        </p:nvSpPr>
        <p:spPr>
          <a:xfrm>
            <a:off x="9794347" y="2651644"/>
            <a:ext cx="0" cy="389829"/>
          </a:xfrm>
          <a:custGeom>
            <a:avLst/>
            <a:gdLst/>
            <a:ahLst/>
            <a:cxnLst/>
            <a:rect l="l" t="t" r="r" b="b"/>
            <a:pathLst>
              <a:path h="429895">
                <a:moveTo>
                  <a:pt x="0" y="0"/>
                </a:moveTo>
                <a:lnTo>
                  <a:pt x="0" y="429767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1" name="object 23">
            <a:extLst>
              <a:ext uri="{FF2B5EF4-FFF2-40B4-BE49-F238E27FC236}">
                <a16:creationId xmlns:a16="http://schemas.microsoft.com/office/drawing/2014/main" id="{4B9374F2-10EE-4FD1-BE75-55C049B12CDF}"/>
              </a:ext>
            </a:extLst>
          </p:cNvPr>
          <p:cNvSpPr/>
          <p:nvPr/>
        </p:nvSpPr>
        <p:spPr>
          <a:xfrm>
            <a:off x="7373145" y="3429000"/>
            <a:ext cx="4477565" cy="7773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4" name="object 27">
            <a:extLst>
              <a:ext uri="{FF2B5EF4-FFF2-40B4-BE49-F238E27FC236}">
                <a16:creationId xmlns:a16="http://schemas.microsoft.com/office/drawing/2014/main" id="{7382B6F4-A1AF-4C5F-AE6B-09554BA3A962}"/>
              </a:ext>
            </a:extLst>
          </p:cNvPr>
          <p:cNvSpPr/>
          <p:nvPr/>
        </p:nvSpPr>
        <p:spPr>
          <a:xfrm>
            <a:off x="7373145" y="4206355"/>
            <a:ext cx="4477565" cy="15547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5" name="object 31">
            <a:extLst>
              <a:ext uri="{FF2B5EF4-FFF2-40B4-BE49-F238E27FC236}">
                <a16:creationId xmlns:a16="http://schemas.microsoft.com/office/drawing/2014/main" id="{63488877-6CC4-498E-AF4B-C60F5D6E8CC3}"/>
              </a:ext>
            </a:extLst>
          </p:cNvPr>
          <p:cNvSpPr/>
          <p:nvPr/>
        </p:nvSpPr>
        <p:spPr>
          <a:xfrm>
            <a:off x="7373145" y="5761065"/>
            <a:ext cx="4477565" cy="77735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6" name="object 33">
            <a:extLst>
              <a:ext uri="{FF2B5EF4-FFF2-40B4-BE49-F238E27FC236}">
                <a16:creationId xmlns:a16="http://schemas.microsoft.com/office/drawing/2014/main" id="{FE15CA22-D46E-4EB8-94ED-7DB25B1485E9}"/>
              </a:ext>
            </a:extLst>
          </p:cNvPr>
          <p:cNvSpPr txBox="1"/>
          <p:nvPr/>
        </p:nvSpPr>
        <p:spPr>
          <a:xfrm>
            <a:off x="10927322" y="6011380"/>
            <a:ext cx="309790" cy="180210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23033">
              <a:spcBef>
                <a:spcPts val="100"/>
              </a:spcBef>
            </a:pPr>
            <a:fld id="{81D60167-4931-47E6-BA6A-407CBD079E47}" type="slidenum">
              <a:rPr sz="1088" dirty="0">
                <a:latin typeface="Verdana"/>
                <a:cs typeface="Verdana"/>
              </a:rPr>
              <a:pPr marL="23033">
                <a:spcBef>
                  <a:spcPts val="100"/>
                </a:spcBef>
              </a:pPr>
              <a:t>23</a:t>
            </a:fld>
            <a:endParaRPr sz="1088">
              <a:latin typeface="Verdana"/>
              <a:cs typeface="Verdana"/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DE81765D-11B6-4791-8EDF-405B309B6A92}"/>
              </a:ext>
            </a:extLst>
          </p:cNvPr>
          <p:cNvSpPr/>
          <p:nvPr/>
        </p:nvSpPr>
        <p:spPr>
          <a:xfrm>
            <a:off x="4862425" y="5911215"/>
            <a:ext cx="189712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16">
              <a:spcBef>
                <a:spcPts val="91"/>
              </a:spcBef>
            </a:pPr>
            <a:r>
              <a:rPr lang="pt-BR" sz="2500" b="1" i="1" spc="-5" dirty="0">
                <a:solidFill>
                  <a:srgbClr val="CC0000"/>
                </a:solidFill>
                <a:latin typeface="Verdana"/>
                <a:cs typeface="Verdana"/>
              </a:rPr>
              <a:t>CV:</a:t>
            </a:r>
            <a:r>
              <a:rPr lang="pt-BR" sz="2500" b="1" i="1" spc="-14" dirty="0">
                <a:solidFill>
                  <a:srgbClr val="CC0000"/>
                </a:solidFill>
                <a:latin typeface="Verdana"/>
                <a:cs typeface="Verdana"/>
              </a:rPr>
              <a:t> </a:t>
            </a:r>
            <a:r>
              <a:rPr lang="pt-BR" sz="2500" b="1" i="1" spc="-5" dirty="0">
                <a:solidFill>
                  <a:srgbClr val="CC0000"/>
                </a:solidFill>
                <a:latin typeface="Verdana"/>
                <a:cs typeface="Verdana"/>
              </a:rPr>
              <a:t>DN75</a:t>
            </a:r>
            <a:endParaRPr lang="pt-BR" sz="2500" dirty="0">
              <a:latin typeface="Verdana"/>
              <a:cs typeface="Verdana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7FE4A91-5A77-4BCB-AB19-690CB94DCB16}"/>
              </a:ext>
            </a:extLst>
          </p:cNvPr>
          <p:cNvSpPr txBox="1"/>
          <p:nvPr/>
        </p:nvSpPr>
        <p:spPr>
          <a:xfrm>
            <a:off x="3532103" y="782035"/>
            <a:ext cx="28270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Dimensione o tubo de ventilação de uma edificação conforme dados em sequência.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B2F276E-AB60-4068-A71F-3976F98306C9}"/>
              </a:ext>
            </a:extLst>
          </p:cNvPr>
          <p:cNvSpPr/>
          <p:nvPr/>
        </p:nvSpPr>
        <p:spPr>
          <a:xfrm>
            <a:off x="7430056" y="2820215"/>
            <a:ext cx="799216" cy="73394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10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1" grpId="0" animBg="1"/>
      <p:bldP spid="94" grpId="0" animBg="1"/>
      <p:bldP spid="95" grpId="0" animBg="1"/>
      <p:bldP spid="96" grpId="0"/>
      <p:bldP spid="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0CB87-8784-4C68-B8F4-CE7F7C99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44" y="203360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Exemplo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03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E0D67AB1-1764-4422-94C3-D29DDA4E46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884052"/>
              </p:ext>
            </p:extLst>
          </p:nvPr>
        </p:nvGraphicFramePr>
        <p:xfrm>
          <a:off x="518365" y="3945366"/>
          <a:ext cx="3821624" cy="1943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CaixaDeTexto 28">
            <a:extLst>
              <a:ext uri="{FF2B5EF4-FFF2-40B4-BE49-F238E27FC236}">
                <a16:creationId xmlns:a16="http://schemas.microsoft.com/office/drawing/2014/main" id="{37FE4A91-5A77-4BCB-AB19-690CB94DCB16}"/>
              </a:ext>
            </a:extLst>
          </p:cNvPr>
          <p:cNvSpPr txBox="1"/>
          <p:nvPr/>
        </p:nvSpPr>
        <p:spPr>
          <a:xfrm>
            <a:off x="3466146" y="70388"/>
            <a:ext cx="809350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500" dirty="0"/>
              <a:t>Dimensione um dos tubos de queda e dos tubos de ventilação de uma prumada de uma edificação residencial conforme dados em sequência.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9A45349A-9C2F-4969-9B74-2EB79B823DB5}"/>
                  </a:ext>
                </a:extLst>
              </p:cNvPr>
              <p:cNvSpPr txBox="1"/>
              <p:nvPr/>
            </p:nvSpPr>
            <p:spPr>
              <a:xfrm>
                <a:off x="3466146" y="1541066"/>
                <a:ext cx="3819444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𝐶𝑜𝑧𝑖𝑛h𝑎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𝑟𝑒𝑎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𝑆𝑒𝑟𝑣𝑖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ç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𝑐𝑜𝑛𝑡𝑒𝑛𝑑𝑜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9A45349A-9C2F-4969-9B74-2EB79B823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146" y="1541066"/>
                <a:ext cx="3819444" cy="285912"/>
              </a:xfrm>
              <a:prstGeom prst="rect">
                <a:avLst/>
              </a:prstGeom>
              <a:blipFill>
                <a:blip r:embed="rId7"/>
                <a:stretch>
                  <a:fillRect l="-1118" t="-10638" r="-319" b="-34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CBD698F-8CAB-465C-84CE-F8F8DB6EA5FC}"/>
                  </a:ext>
                </a:extLst>
              </p:cNvPr>
              <p:cNvSpPr txBox="1"/>
              <p:nvPr/>
            </p:nvSpPr>
            <p:spPr>
              <a:xfrm>
                <a:off x="7901668" y="1541066"/>
                <a:ext cx="11848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𝐵𝑒𝑏𝑒𝑑𝑜𝑢𝑟𝑜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CBD698F-8CAB-465C-84CE-F8F8DB6EA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668" y="1541066"/>
                <a:ext cx="1184876" cy="276999"/>
              </a:xfrm>
              <a:prstGeom prst="rect">
                <a:avLst/>
              </a:prstGeom>
              <a:blipFill>
                <a:blip r:embed="rId8"/>
                <a:stretch>
                  <a:fillRect l="-4615" r="-4103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8FEA34E3-CE26-4614-990B-06F83E1C95BA}"/>
                  </a:ext>
                </a:extLst>
              </p:cNvPr>
              <p:cNvSpPr txBox="1"/>
              <p:nvPr/>
            </p:nvSpPr>
            <p:spPr>
              <a:xfrm>
                <a:off x="7901668" y="1984510"/>
                <a:ext cx="15306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𝑃𝑖𝑎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𝑆𝑒𝑟𝑣𝑖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ç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8FEA34E3-CE26-4614-990B-06F83E1C9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668" y="1984510"/>
                <a:ext cx="1530611" cy="276999"/>
              </a:xfrm>
              <a:prstGeom prst="rect">
                <a:avLst/>
              </a:prstGeom>
              <a:blipFill>
                <a:blip r:embed="rId9"/>
                <a:stretch>
                  <a:fillRect l="-3586" t="-4444" r="-5179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F435F9D5-9595-42B8-80A4-14AE9E287F42}"/>
                  </a:ext>
                </a:extLst>
              </p:cNvPr>
              <p:cNvSpPr txBox="1"/>
              <p:nvPr/>
            </p:nvSpPr>
            <p:spPr>
              <a:xfrm>
                <a:off x="7901667" y="2427954"/>
                <a:ext cx="2519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𝑇𝑎𝑛𝑞𝑢𝑒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𝐿𝑎𝑣𝑎𝑟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𝑅𝑜𝑢𝑝𝑎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F435F9D5-9595-42B8-80A4-14AE9E287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667" y="2427954"/>
                <a:ext cx="2519921" cy="276999"/>
              </a:xfrm>
              <a:prstGeom prst="rect">
                <a:avLst/>
              </a:prstGeom>
              <a:blipFill>
                <a:blip r:embed="rId10"/>
                <a:stretch>
                  <a:fillRect l="-2657" r="-2657" b="-326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C7290465-E8DD-46A7-AAC6-EED27A4ECBB3}"/>
                  </a:ext>
                </a:extLst>
              </p:cNvPr>
              <p:cNvSpPr txBox="1"/>
              <p:nvPr/>
            </p:nvSpPr>
            <p:spPr>
              <a:xfrm>
                <a:off x="7901667" y="2920885"/>
                <a:ext cx="2651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𝑞𝑢𝑖𝑛𝑎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𝐿𝑎𝑣𝑎𝑟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𝑅𝑜𝑢𝑝𝑎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C7290465-E8DD-46A7-AAC6-EED27A4EC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667" y="2920885"/>
                <a:ext cx="2651944" cy="276999"/>
              </a:xfrm>
              <a:prstGeom prst="rect">
                <a:avLst/>
              </a:prstGeom>
              <a:blipFill>
                <a:blip r:embed="rId11"/>
                <a:stretch>
                  <a:fillRect l="-2759" t="-4348" r="-2529" b="-347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8DEC9174-4B63-4998-BF6C-44ABEF9C9E11}"/>
              </a:ext>
            </a:extLst>
          </p:cNvPr>
          <p:cNvCxnSpPr/>
          <p:nvPr/>
        </p:nvCxnSpPr>
        <p:spPr>
          <a:xfrm>
            <a:off x="9878249" y="1683026"/>
            <a:ext cx="9541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F4C7AF9-628F-4C5C-AC08-2FE8D9D2CFED}"/>
                  </a:ext>
                </a:extLst>
              </p:cNvPr>
              <p:cNvSpPr txBox="1"/>
              <p:nvPr/>
            </p:nvSpPr>
            <p:spPr>
              <a:xfrm>
                <a:off x="11202183" y="1541065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0,5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F4C7AF9-628F-4C5C-AC08-2FE8D9D2C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183" y="1541065"/>
                <a:ext cx="357470" cy="276999"/>
              </a:xfrm>
              <a:prstGeom prst="rect">
                <a:avLst/>
              </a:prstGeom>
              <a:blipFill>
                <a:blip r:embed="rId12"/>
                <a:stretch>
                  <a:fillRect l="-15517" r="-18966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C4404869-26A8-4067-B680-D153CA5A7E68}"/>
                  </a:ext>
                </a:extLst>
              </p:cNvPr>
              <p:cNvSpPr txBox="1"/>
              <p:nvPr/>
            </p:nvSpPr>
            <p:spPr>
              <a:xfrm>
                <a:off x="11289844" y="1980384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C4404869-26A8-4067-B680-D153CA5A7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9844" y="1980384"/>
                <a:ext cx="181140" cy="276999"/>
              </a:xfrm>
              <a:prstGeom prst="rect">
                <a:avLst/>
              </a:prstGeom>
              <a:blipFill>
                <a:blip r:embed="rId13"/>
                <a:stretch>
                  <a:fillRect l="-33333" r="-30000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137B2D1-13D5-44BB-B9E7-0CFDE08AE47B}"/>
              </a:ext>
            </a:extLst>
          </p:cNvPr>
          <p:cNvCxnSpPr/>
          <p:nvPr/>
        </p:nvCxnSpPr>
        <p:spPr>
          <a:xfrm>
            <a:off x="9891501" y="2132135"/>
            <a:ext cx="9541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F2CCFB42-9043-485A-91AB-C3F926E98E6E}"/>
              </a:ext>
            </a:extLst>
          </p:cNvPr>
          <p:cNvCxnSpPr>
            <a:cxnSpLocks/>
          </p:cNvCxnSpPr>
          <p:nvPr/>
        </p:nvCxnSpPr>
        <p:spPr>
          <a:xfrm>
            <a:off x="10421588" y="2580354"/>
            <a:ext cx="4240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1C20425F-84EA-4311-9D20-E169BF1468B0}"/>
                  </a:ext>
                </a:extLst>
              </p:cNvPr>
              <p:cNvSpPr txBox="1"/>
              <p:nvPr/>
            </p:nvSpPr>
            <p:spPr>
              <a:xfrm>
                <a:off x="11289844" y="241970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1C20425F-84EA-4311-9D20-E169BF146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9844" y="2419703"/>
                <a:ext cx="181139" cy="276999"/>
              </a:xfrm>
              <a:prstGeom prst="rect">
                <a:avLst/>
              </a:prstGeom>
              <a:blipFill>
                <a:blip r:embed="rId14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15189E86-ABCF-4293-92E0-FDE081616219}"/>
                  </a:ext>
                </a:extLst>
              </p:cNvPr>
              <p:cNvSpPr txBox="1"/>
              <p:nvPr/>
            </p:nvSpPr>
            <p:spPr>
              <a:xfrm>
                <a:off x="11225723" y="2912635"/>
                <a:ext cx="3093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15189E86-ABCF-4293-92E0-FDE081616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5723" y="2912635"/>
                <a:ext cx="309380" cy="276999"/>
              </a:xfrm>
              <a:prstGeom prst="rect">
                <a:avLst/>
              </a:prstGeom>
              <a:blipFill>
                <a:blip r:embed="rId15"/>
                <a:stretch>
                  <a:fillRect l="-17647" r="-17647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59716E9C-B199-4D4E-8CBF-0647CCF8A036}"/>
              </a:ext>
            </a:extLst>
          </p:cNvPr>
          <p:cNvCxnSpPr>
            <a:cxnSpLocks/>
          </p:cNvCxnSpPr>
          <p:nvPr/>
        </p:nvCxnSpPr>
        <p:spPr>
          <a:xfrm>
            <a:off x="10566115" y="3088695"/>
            <a:ext cx="2795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8FB04E7-A5B6-4AD5-A1F7-675A902BCA68}"/>
              </a:ext>
            </a:extLst>
          </p:cNvPr>
          <p:cNvCxnSpPr/>
          <p:nvPr/>
        </p:nvCxnSpPr>
        <p:spPr>
          <a:xfrm>
            <a:off x="7901667" y="3429000"/>
            <a:ext cx="36579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F077CE94-55E4-447F-9A2F-9F9B0E020738}"/>
                  </a:ext>
                </a:extLst>
              </p:cNvPr>
              <p:cNvSpPr txBox="1"/>
              <p:nvPr/>
            </p:nvSpPr>
            <p:spPr>
              <a:xfrm>
                <a:off x="11137558" y="3591320"/>
                <a:ext cx="4857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18,5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F077CE94-55E4-447F-9A2F-9F9B0E020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7558" y="3591320"/>
                <a:ext cx="485710" cy="276999"/>
              </a:xfrm>
              <a:prstGeom prst="rect">
                <a:avLst/>
              </a:prstGeom>
              <a:blipFill>
                <a:blip r:embed="rId16"/>
                <a:stretch>
                  <a:fillRect l="-10000" r="-12500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7F6374CF-2428-44A8-981E-0C5509D10D7E}"/>
                  </a:ext>
                </a:extLst>
              </p:cNvPr>
              <p:cNvSpPr txBox="1"/>
              <p:nvPr/>
            </p:nvSpPr>
            <p:spPr>
              <a:xfrm>
                <a:off x="7267891" y="4114544"/>
                <a:ext cx="4459811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15 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𝑃𝑎𝑣𝑖𝑚𝑒𝑛𝑡𝑜𝑠</m:t>
                          </m:r>
                        </m:e>
                      </m:nary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=15 . 18,5=277,6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7F6374CF-2428-44A8-981E-0C5509D10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891" y="4114544"/>
                <a:ext cx="4459811" cy="67076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DF2EF991-EBC2-42E0-9A0E-5667EB4B0C36}"/>
                  </a:ext>
                </a:extLst>
              </p:cNvPr>
              <p:cNvSpPr txBox="1"/>
              <p:nvPr/>
            </p:nvSpPr>
            <p:spPr>
              <a:xfrm>
                <a:off x="8043095" y="4838592"/>
                <a:ext cx="28025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𝑇𝑢𝑏𝑜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𝑄𝑢𝑒𝑑𝑎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→100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DF2EF991-EBC2-42E0-9A0E-5667EB4B0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095" y="4838592"/>
                <a:ext cx="2802562" cy="276999"/>
              </a:xfrm>
              <a:prstGeom prst="rect">
                <a:avLst/>
              </a:prstGeom>
              <a:blipFill>
                <a:blip r:embed="rId18"/>
                <a:stretch>
                  <a:fillRect l="-1739" t="-2222" r="-870" b="-3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70C6AEA-6E55-44A9-9BB0-11B47F02A237}"/>
                  </a:ext>
                </a:extLst>
              </p:cNvPr>
              <p:cNvSpPr txBox="1"/>
              <p:nvPr/>
            </p:nvSpPr>
            <p:spPr>
              <a:xfrm>
                <a:off x="7219159" y="5412255"/>
                <a:ext cx="45572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𝐶𝑜𝑚𝑝𝑟𝑖𝑚𝑒𝑛𝑡𝑜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𝑇𝑢𝑏𝑜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=15 . 3,50=52,50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70C6AEA-6E55-44A9-9BB0-11B47F02A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59" y="5412255"/>
                <a:ext cx="4557273" cy="276999"/>
              </a:xfrm>
              <a:prstGeom prst="rect">
                <a:avLst/>
              </a:prstGeom>
              <a:blipFill>
                <a:blip r:embed="rId19"/>
                <a:stretch>
                  <a:fillRect l="-1337" t="-2222" r="-802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7FEF378A-AD97-478B-B8D3-F6445E84AA26}"/>
                  </a:ext>
                </a:extLst>
              </p:cNvPr>
              <p:cNvSpPr txBox="1"/>
              <p:nvPr/>
            </p:nvSpPr>
            <p:spPr>
              <a:xfrm>
                <a:off x="8058254" y="5961320"/>
                <a:ext cx="32315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𝑇𝑢𝑏𝑜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𝑉𝑒𝑛𝑡𝑖𝑙𝑎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→100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7FEF378A-AD97-478B-B8D3-F6445E84A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254" y="5961320"/>
                <a:ext cx="3231590" cy="276999"/>
              </a:xfrm>
              <a:prstGeom prst="rect">
                <a:avLst/>
              </a:prstGeom>
              <a:blipFill>
                <a:blip r:embed="rId20"/>
                <a:stretch>
                  <a:fillRect l="-1321" t="-2222" r="-755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984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F90473-F9FE-431D-AEC4-75CA32790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Exemplo 04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D843A2-7446-4B17-8C2F-3EF05B58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4"/>
            <a:ext cx="3363974" cy="3415622"/>
          </a:xfrm>
        </p:spPr>
        <p:txBody>
          <a:bodyPr>
            <a:normAutofit/>
          </a:bodyPr>
          <a:lstStyle/>
          <a:p>
            <a:pPr algn="just"/>
            <a:r>
              <a:rPr lang="pt-BR" sz="2000" dirty="0">
                <a:solidFill>
                  <a:schemeClr val="bg1"/>
                </a:solidFill>
              </a:rPr>
              <a:t>Dimensione os ramais, tubos de queda, coletores, ramais e colunas de ventilação de cada prumada</a:t>
            </a:r>
          </a:p>
          <a:p>
            <a:pPr algn="just"/>
            <a:r>
              <a:rPr lang="pt-BR" sz="2000" dirty="0">
                <a:solidFill>
                  <a:schemeClr val="bg1"/>
                </a:solidFill>
              </a:rPr>
              <a:t>Declividade de 1%</a:t>
            </a:r>
          </a:p>
          <a:p>
            <a:pPr algn="just"/>
            <a:r>
              <a:rPr lang="pt-BR" sz="2000" dirty="0">
                <a:solidFill>
                  <a:schemeClr val="bg1"/>
                </a:solidFill>
              </a:rPr>
              <a:t>Considerar 3,0m/pavimento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653179-F990-468E-B6F8-32563D5FC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49" y="101139"/>
            <a:ext cx="7658581" cy="507380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3E6CC6D-2B58-4B27-BE96-6EEC4858CF5D}"/>
              </a:ext>
            </a:extLst>
          </p:cNvPr>
          <p:cNvCxnSpPr>
            <a:cxnSpLocks/>
          </p:cNvCxnSpPr>
          <p:nvPr/>
        </p:nvCxnSpPr>
        <p:spPr>
          <a:xfrm flipH="1">
            <a:off x="6327910" y="4788138"/>
            <a:ext cx="144723" cy="7611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D559943-4C8F-4287-94C2-70D04B3285D5}"/>
              </a:ext>
            </a:extLst>
          </p:cNvPr>
          <p:cNvCxnSpPr>
            <a:cxnSpLocks/>
          </p:cNvCxnSpPr>
          <p:nvPr/>
        </p:nvCxnSpPr>
        <p:spPr>
          <a:xfrm flipH="1">
            <a:off x="6327912" y="4721061"/>
            <a:ext cx="1289305" cy="8282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2BE9635-C566-499D-85AB-3CDB995B6008}"/>
              </a:ext>
            </a:extLst>
          </p:cNvPr>
          <p:cNvCxnSpPr>
            <a:cxnSpLocks/>
          </p:cNvCxnSpPr>
          <p:nvPr/>
        </p:nvCxnSpPr>
        <p:spPr>
          <a:xfrm flipH="1">
            <a:off x="6327911" y="4721061"/>
            <a:ext cx="3359429" cy="8282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5826800-E564-4724-BD24-BAD735B9CB4D}"/>
              </a:ext>
            </a:extLst>
          </p:cNvPr>
          <p:cNvCxnSpPr>
            <a:cxnSpLocks/>
          </p:cNvCxnSpPr>
          <p:nvPr/>
        </p:nvCxnSpPr>
        <p:spPr>
          <a:xfrm flipH="1">
            <a:off x="5157259" y="5549322"/>
            <a:ext cx="1170651" cy="2948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2DDBD37B-079F-4FB1-B563-5100FCCCC96F}"/>
                  </a:ext>
                </a:extLst>
              </p:cNvPr>
              <p:cNvSpPr txBox="1"/>
              <p:nvPr/>
            </p:nvSpPr>
            <p:spPr>
              <a:xfrm>
                <a:off x="5297763" y="6053666"/>
                <a:ext cx="1660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𝐶𝑜𝑙𝑒𝑡𝑜𝑟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𝑃𝑟𝑒𝑑𝑖𝑎𝑙</m:t>
                    </m:r>
                  </m:oMath>
                </a14:m>
                <a:r>
                  <a:rPr lang="pt-BR" dirty="0"/>
                  <a:t> </a:t>
                </a:r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2DDBD37B-079F-4FB1-B563-5100FCCCC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763" y="6053666"/>
                <a:ext cx="1660263" cy="276999"/>
              </a:xfrm>
              <a:prstGeom prst="rect">
                <a:avLst/>
              </a:prstGeom>
              <a:blipFill>
                <a:blip r:embed="rId3"/>
                <a:stretch>
                  <a:fillRect l="-5147" r="-1103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87118098-B1E0-43B0-A965-C762F5AD8409}"/>
                  </a:ext>
                </a:extLst>
              </p:cNvPr>
              <p:cNvSpPr txBox="1"/>
              <p:nvPr/>
            </p:nvSpPr>
            <p:spPr>
              <a:xfrm>
                <a:off x="7152327" y="5567196"/>
                <a:ext cx="17105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𝑆𝑢𝑏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𝐶𝑜𝑙𝑒𝑡𝑜𝑟𝑒𝑠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87118098-B1E0-43B0-A965-C762F5AD8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327" y="5567196"/>
                <a:ext cx="1710596" cy="276999"/>
              </a:xfrm>
              <a:prstGeom prst="rect">
                <a:avLst/>
              </a:prstGeom>
              <a:blipFill>
                <a:blip r:embed="rId4"/>
                <a:stretch>
                  <a:fillRect l="-2847" r="-2847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Elipse 23">
            <a:extLst>
              <a:ext uri="{FF2B5EF4-FFF2-40B4-BE49-F238E27FC236}">
                <a16:creationId xmlns:a16="http://schemas.microsoft.com/office/drawing/2014/main" id="{2F4F04F0-B1A8-4500-AAAA-708284A9AC0A}"/>
              </a:ext>
            </a:extLst>
          </p:cNvPr>
          <p:cNvSpPr/>
          <p:nvPr/>
        </p:nvSpPr>
        <p:spPr>
          <a:xfrm>
            <a:off x="4831858" y="5705695"/>
            <a:ext cx="346234" cy="294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A8B6CC61-3184-435A-9E49-881964F61F7B}"/>
              </a:ext>
            </a:extLst>
          </p:cNvPr>
          <p:cNvCxnSpPr>
            <a:cxnSpLocks/>
          </p:cNvCxnSpPr>
          <p:nvPr/>
        </p:nvCxnSpPr>
        <p:spPr>
          <a:xfrm flipH="1" flipV="1">
            <a:off x="5781615" y="5792558"/>
            <a:ext cx="220894" cy="261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43A8B523-CFA7-4B34-83EF-383C206E2C75}"/>
              </a:ext>
            </a:extLst>
          </p:cNvPr>
          <p:cNvCxnSpPr>
            <a:cxnSpLocks/>
          </p:cNvCxnSpPr>
          <p:nvPr/>
        </p:nvCxnSpPr>
        <p:spPr>
          <a:xfrm flipH="1" flipV="1">
            <a:off x="7506771" y="5353199"/>
            <a:ext cx="220894" cy="261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874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8B12A33E-ED22-4C2E-8DC0-2048F6BD323E}"/>
                  </a:ext>
                </a:extLst>
              </p:cNvPr>
              <p:cNvSpPr txBox="1"/>
              <p:nvPr/>
            </p:nvSpPr>
            <p:spPr>
              <a:xfrm>
                <a:off x="736979" y="259308"/>
                <a:ext cx="4409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𝑇𝑄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8B12A33E-ED22-4C2E-8DC0-2048F6BD3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79" y="259308"/>
                <a:ext cx="440954" cy="276999"/>
              </a:xfrm>
              <a:prstGeom prst="rect">
                <a:avLst/>
              </a:prstGeom>
              <a:blipFill>
                <a:blip r:embed="rId2"/>
                <a:stretch>
                  <a:fillRect l="-16667" r="-5556" b="-3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01A05512-0168-4F69-9E9F-9FC3472E163E}"/>
                  </a:ext>
                </a:extLst>
              </p:cNvPr>
              <p:cNvSpPr txBox="1"/>
              <p:nvPr/>
            </p:nvSpPr>
            <p:spPr>
              <a:xfrm>
                <a:off x="736979" y="777923"/>
                <a:ext cx="15842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𝑉𝑎𝑠𝑜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𝑆𝑎𝑛𝑖𝑡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𝑟𝑖𝑜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01A05512-0168-4F69-9E9F-9FC3472E1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79" y="777923"/>
                <a:ext cx="1584280" cy="276999"/>
              </a:xfrm>
              <a:prstGeom prst="rect">
                <a:avLst/>
              </a:prstGeom>
              <a:blipFill>
                <a:blip r:embed="rId3"/>
                <a:stretch>
                  <a:fillRect l="-3462" t="-2222" r="-3077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F3348214-930B-491C-82A8-15C82ABB39F5}"/>
                  </a:ext>
                </a:extLst>
              </p:cNvPr>
              <p:cNvSpPr txBox="1"/>
              <p:nvPr/>
            </p:nvSpPr>
            <p:spPr>
              <a:xfrm>
                <a:off x="736979" y="1296538"/>
                <a:ext cx="1002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𝐶h𝑢𝑣𝑒𝑖𝑟𝑜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F3348214-930B-491C-82A8-15C82ABB3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79" y="1296538"/>
                <a:ext cx="1002134" cy="276999"/>
              </a:xfrm>
              <a:prstGeom prst="rect">
                <a:avLst/>
              </a:prstGeom>
              <a:blipFill>
                <a:blip r:embed="rId4"/>
                <a:stretch>
                  <a:fillRect l="-5488" r="-5488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A57279AD-3564-4105-A698-D09518E7DDB1}"/>
                  </a:ext>
                </a:extLst>
              </p:cNvPr>
              <p:cNvSpPr txBox="1"/>
              <p:nvPr/>
            </p:nvSpPr>
            <p:spPr>
              <a:xfrm>
                <a:off x="736979" y="1815153"/>
                <a:ext cx="1082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𝐿𝑎𝑣𝑎𝑡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𝑟𝑖𝑜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A57279AD-3564-4105-A698-D09518E7D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79" y="1815153"/>
                <a:ext cx="1082284" cy="276999"/>
              </a:xfrm>
              <a:prstGeom prst="rect">
                <a:avLst/>
              </a:prstGeom>
              <a:blipFill>
                <a:blip r:embed="rId5"/>
                <a:stretch>
                  <a:fillRect l="-5650" t="-2222" r="-5085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C3833BD-2F8E-416B-A029-6A88B0755E0A}"/>
                  </a:ext>
                </a:extLst>
              </p:cNvPr>
              <p:cNvSpPr txBox="1"/>
              <p:nvPr/>
            </p:nvSpPr>
            <p:spPr>
              <a:xfrm>
                <a:off x="736979" y="2333768"/>
                <a:ext cx="10251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𝐵𝑎𝑛h𝑒𝑖𝑟𝑎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C3833BD-2F8E-416B-A029-6A88B0755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79" y="2333768"/>
                <a:ext cx="1025152" cy="276999"/>
              </a:xfrm>
              <a:prstGeom prst="rect">
                <a:avLst/>
              </a:prstGeom>
              <a:blipFill>
                <a:blip r:embed="rId6"/>
                <a:stretch>
                  <a:fillRect l="-5357" r="-5357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356A48AE-2EC5-47E1-B056-47167338E8AF}"/>
                  </a:ext>
                </a:extLst>
              </p:cNvPr>
              <p:cNvSpPr txBox="1"/>
              <p:nvPr/>
            </p:nvSpPr>
            <p:spPr>
              <a:xfrm>
                <a:off x="4192137" y="259308"/>
                <a:ext cx="4462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𝑇𝑄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356A48AE-2EC5-47E1-B056-47167338E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137" y="259308"/>
                <a:ext cx="446276" cy="276999"/>
              </a:xfrm>
              <a:prstGeom prst="rect">
                <a:avLst/>
              </a:prstGeom>
              <a:blipFill>
                <a:blip r:embed="rId7"/>
                <a:stretch>
                  <a:fillRect l="-16438" r="-5479" b="-3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F2DBFF7-4121-4DC0-9F55-DA9389D6CF0D}"/>
                  </a:ext>
                </a:extLst>
              </p:cNvPr>
              <p:cNvSpPr txBox="1"/>
              <p:nvPr/>
            </p:nvSpPr>
            <p:spPr>
              <a:xfrm>
                <a:off x="4192137" y="777923"/>
                <a:ext cx="15842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𝑉𝑎𝑠𝑜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𝑆𝑎𝑛𝑖𝑡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𝑟𝑖𝑜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F2DBFF7-4121-4DC0-9F55-DA9389D6C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137" y="777923"/>
                <a:ext cx="1584280" cy="276999"/>
              </a:xfrm>
              <a:prstGeom prst="rect">
                <a:avLst/>
              </a:prstGeom>
              <a:blipFill>
                <a:blip r:embed="rId8"/>
                <a:stretch>
                  <a:fillRect l="-3462" t="-2222" r="-3077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C67417D8-22AC-42D9-8B2C-73AAE57E8E78}"/>
                  </a:ext>
                </a:extLst>
              </p:cNvPr>
              <p:cNvSpPr txBox="1"/>
              <p:nvPr/>
            </p:nvSpPr>
            <p:spPr>
              <a:xfrm>
                <a:off x="4192137" y="1296538"/>
                <a:ext cx="1002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𝐶h𝑢𝑣𝑒𝑖𝑟𝑜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C67417D8-22AC-42D9-8B2C-73AAE57E8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137" y="1296538"/>
                <a:ext cx="1002134" cy="276999"/>
              </a:xfrm>
              <a:prstGeom prst="rect">
                <a:avLst/>
              </a:prstGeom>
              <a:blipFill>
                <a:blip r:embed="rId9"/>
                <a:stretch>
                  <a:fillRect l="-5488" r="-5488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7481FAF4-86B7-40E2-B506-BAF87DD637AD}"/>
                  </a:ext>
                </a:extLst>
              </p:cNvPr>
              <p:cNvSpPr txBox="1"/>
              <p:nvPr/>
            </p:nvSpPr>
            <p:spPr>
              <a:xfrm>
                <a:off x="4192137" y="1815153"/>
                <a:ext cx="1082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𝐿𝑎𝑣𝑎𝑡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𝑟𝑖𝑜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7481FAF4-86B7-40E2-B506-BAF87DD63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137" y="1815153"/>
                <a:ext cx="1082284" cy="276999"/>
              </a:xfrm>
              <a:prstGeom prst="rect">
                <a:avLst/>
              </a:prstGeom>
              <a:blipFill>
                <a:blip r:embed="rId10"/>
                <a:stretch>
                  <a:fillRect l="-5650" t="-2222" r="-5085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318D0E4F-C8F1-4069-BCB2-E57FAA68F213}"/>
                  </a:ext>
                </a:extLst>
              </p:cNvPr>
              <p:cNvSpPr txBox="1"/>
              <p:nvPr/>
            </p:nvSpPr>
            <p:spPr>
              <a:xfrm>
                <a:off x="4192137" y="2333768"/>
                <a:ext cx="5241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𝐵𝑖𝑑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ê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318D0E4F-C8F1-4069-BCB2-E57FAA68F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137" y="2333768"/>
                <a:ext cx="524182" cy="276999"/>
              </a:xfrm>
              <a:prstGeom prst="rect">
                <a:avLst/>
              </a:prstGeom>
              <a:blipFill>
                <a:blip r:embed="rId11"/>
                <a:stretch>
                  <a:fillRect l="-10465" r="-11628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4A09754B-6139-4821-A028-3463A20E6C83}"/>
                  </a:ext>
                </a:extLst>
              </p:cNvPr>
              <p:cNvSpPr txBox="1"/>
              <p:nvPr/>
            </p:nvSpPr>
            <p:spPr>
              <a:xfrm>
                <a:off x="7716865" y="777923"/>
                <a:ext cx="26096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𝑃𝑖𝑎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𝑆𝑒𝑟𝑣𝑖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ç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𝐷𝑒𝑠𝑝𝑒𝑗𝑜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4A09754B-6139-4821-A028-3463A20E6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865" y="777923"/>
                <a:ext cx="2609689" cy="276999"/>
              </a:xfrm>
              <a:prstGeom prst="rect">
                <a:avLst/>
              </a:prstGeom>
              <a:blipFill>
                <a:blip r:embed="rId12"/>
                <a:stretch>
                  <a:fillRect l="-1869" t="-4444" r="-2804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17FC2FD4-4AEF-4A97-8D09-0B825A0FA868}"/>
                  </a:ext>
                </a:extLst>
              </p:cNvPr>
              <p:cNvSpPr txBox="1"/>
              <p:nvPr/>
            </p:nvSpPr>
            <p:spPr>
              <a:xfrm>
                <a:off x="7716865" y="1296538"/>
                <a:ext cx="26006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𝑞𝑢𝑖𝑛𝑎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𝐿𝑎𝑣𝑎𝑟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𝐿𝑜𝑢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ç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17FC2FD4-4AEF-4A97-8D09-0B825A0FA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865" y="1296538"/>
                <a:ext cx="2600648" cy="276999"/>
              </a:xfrm>
              <a:prstGeom prst="rect">
                <a:avLst/>
              </a:prstGeom>
              <a:blipFill>
                <a:blip r:embed="rId13"/>
                <a:stretch>
                  <a:fillRect l="-3044" t="-6667" r="-2342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9C5ACBC-8536-4E07-9EAB-CF53383B6AC4}"/>
                  </a:ext>
                </a:extLst>
              </p:cNvPr>
              <p:cNvSpPr txBox="1"/>
              <p:nvPr/>
            </p:nvSpPr>
            <p:spPr>
              <a:xfrm>
                <a:off x="7716865" y="259308"/>
                <a:ext cx="3467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𝑇𝐺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9C5ACBC-8536-4E07-9EAB-CF53383B6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865" y="259308"/>
                <a:ext cx="346762" cy="276999"/>
              </a:xfrm>
              <a:prstGeom prst="rect">
                <a:avLst/>
              </a:prstGeom>
              <a:blipFill>
                <a:blip r:embed="rId14"/>
                <a:stretch>
                  <a:fillRect l="-15789" r="-14035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4CB86D20-C128-4470-9FB5-8CA43176931F}"/>
              </a:ext>
            </a:extLst>
          </p:cNvPr>
          <p:cNvCxnSpPr/>
          <p:nvPr/>
        </p:nvCxnSpPr>
        <p:spPr>
          <a:xfrm>
            <a:off x="2442949" y="932092"/>
            <a:ext cx="518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0FFE5619-AF20-4D60-B09D-EC3307B99FC2}"/>
                  </a:ext>
                </a:extLst>
              </p:cNvPr>
              <p:cNvSpPr txBox="1"/>
              <p:nvPr/>
            </p:nvSpPr>
            <p:spPr>
              <a:xfrm>
                <a:off x="3083254" y="793592"/>
                <a:ext cx="707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6 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0FFE5619-AF20-4D60-B09D-EC3307B99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254" y="793592"/>
                <a:ext cx="707438" cy="276999"/>
              </a:xfrm>
              <a:prstGeom prst="rect">
                <a:avLst/>
              </a:prstGeom>
              <a:blipFill>
                <a:blip r:embed="rId15"/>
                <a:stretch>
                  <a:fillRect l="-7759" r="-6034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3C33AB51-835C-426D-B484-59CDC605E1E5}"/>
              </a:ext>
            </a:extLst>
          </p:cNvPr>
          <p:cNvCxnSpPr/>
          <p:nvPr/>
        </p:nvCxnSpPr>
        <p:spPr>
          <a:xfrm>
            <a:off x="5911755" y="932092"/>
            <a:ext cx="518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8249E05B-6E2B-44FD-A7C5-7348544D91DE}"/>
                  </a:ext>
                </a:extLst>
              </p:cNvPr>
              <p:cNvSpPr txBox="1"/>
              <p:nvPr/>
            </p:nvSpPr>
            <p:spPr>
              <a:xfrm>
                <a:off x="6552060" y="793592"/>
                <a:ext cx="707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6 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8249E05B-6E2B-44FD-A7C5-7348544D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060" y="793592"/>
                <a:ext cx="707438" cy="276999"/>
              </a:xfrm>
              <a:prstGeom prst="rect">
                <a:avLst/>
              </a:prstGeom>
              <a:blipFill>
                <a:blip r:embed="rId16"/>
                <a:stretch>
                  <a:fillRect l="-7759" r="-6034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DF8E790E-3CFE-40A5-8144-4421BBDEDBFF}"/>
              </a:ext>
            </a:extLst>
          </p:cNvPr>
          <p:cNvCxnSpPr/>
          <p:nvPr/>
        </p:nvCxnSpPr>
        <p:spPr>
          <a:xfrm>
            <a:off x="2442949" y="1503277"/>
            <a:ext cx="518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9F09CE4B-0E2E-4776-B8F7-E6ED4A95399D}"/>
                  </a:ext>
                </a:extLst>
              </p:cNvPr>
              <p:cNvSpPr txBox="1"/>
              <p:nvPr/>
            </p:nvSpPr>
            <p:spPr>
              <a:xfrm>
                <a:off x="3083254" y="1364777"/>
                <a:ext cx="707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9F09CE4B-0E2E-4776-B8F7-E6ED4A953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254" y="1364777"/>
                <a:ext cx="707438" cy="276999"/>
              </a:xfrm>
              <a:prstGeom prst="rect">
                <a:avLst/>
              </a:prstGeom>
              <a:blipFill>
                <a:blip r:embed="rId17"/>
                <a:stretch>
                  <a:fillRect l="-7759" r="-6034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4C2E672F-07B3-4438-A7C9-31CF5890B325}"/>
              </a:ext>
            </a:extLst>
          </p:cNvPr>
          <p:cNvCxnSpPr/>
          <p:nvPr/>
        </p:nvCxnSpPr>
        <p:spPr>
          <a:xfrm>
            <a:off x="5911755" y="1450707"/>
            <a:ext cx="518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82D3745F-9222-46DC-B484-D89E2FF0A835}"/>
                  </a:ext>
                </a:extLst>
              </p:cNvPr>
              <p:cNvSpPr txBox="1"/>
              <p:nvPr/>
            </p:nvSpPr>
            <p:spPr>
              <a:xfrm>
                <a:off x="6552060" y="1312207"/>
                <a:ext cx="707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82D3745F-9222-46DC-B484-D89E2FF0A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060" y="1312207"/>
                <a:ext cx="707438" cy="276999"/>
              </a:xfrm>
              <a:prstGeom prst="rect">
                <a:avLst/>
              </a:prstGeom>
              <a:blipFill>
                <a:blip r:embed="rId18"/>
                <a:stretch>
                  <a:fillRect l="-7759" r="-6034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C4F77A1E-5123-4B3E-981A-83A4A66E59E1}"/>
              </a:ext>
            </a:extLst>
          </p:cNvPr>
          <p:cNvCxnSpPr/>
          <p:nvPr/>
        </p:nvCxnSpPr>
        <p:spPr>
          <a:xfrm>
            <a:off x="2451880" y="2013047"/>
            <a:ext cx="518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FC4EC6B3-5833-4FEF-81E4-A77CE3108599}"/>
                  </a:ext>
                </a:extLst>
              </p:cNvPr>
              <p:cNvSpPr txBox="1"/>
              <p:nvPr/>
            </p:nvSpPr>
            <p:spPr>
              <a:xfrm>
                <a:off x="3092185" y="1874547"/>
                <a:ext cx="707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FC4EC6B3-5833-4FEF-81E4-A77CE310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185" y="1874547"/>
                <a:ext cx="707438" cy="276999"/>
              </a:xfrm>
              <a:prstGeom prst="rect">
                <a:avLst/>
              </a:prstGeom>
              <a:blipFill>
                <a:blip r:embed="rId19"/>
                <a:stretch>
                  <a:fillRect l="-6897" r="-6897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89A91882-06DD-4FDC-8C3D-A8A36A904F91}"/>
              </a:ext>
            </a:extLst>
          </p:cNvPr>
          <p:cNvCxnSpPr/>
          <p:nvPr/>
        </p:nvCxnSpPr>
        <p:spPr>
          <a:xfrm>
            <a:off x="5908898" y="1969322"/>
            <a:ext cx="518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B1C48E21-BFCE-49C0-9FD2-145315563EF7}"/>
                  </a:ext>
                </a:extLst>
              </p:cNvPr>
              <p:cNvSpPr txBox="1"/>
              <p:nvPr/>
            </p:nvSpPr>
            <p:spPr>
              <a:xfrm>
                <a:off x="6549203" y="1830822"/>
                <a:ext cx="707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B1C48E21-BFCE-49C0-9FD2-145315563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03" y="1830822"/>
                <a:ext cx="707438" cy="276999"/>
              </a:xfrm>
              <a:prstGeom prst="rect">
                <a:avLst/>
              </a:prstGeom>
              <a:blipFill>
                <a:blip r:embed="rId20"/>
                <a:stretch>
                  <a:fillRect l="-6897" r="-6897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C8B3544B-507F-40A1-9E46-302C30ACCB46}"/>
              </a:ext>
            </a:extLst>
          </p:cNvPr>
          <p:cNvCxnSpPr/>
          <p:nvPr/>
        </p:nvCxnSpPr>
        <p:spPr>
          <a:xfrm>
            <a:off x="2451880" y="2514353"/>
            <a:ext cx="518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4E1DC31E-2B67-475B-9CF5-E02565157433}"/>
                  </a:ext>
                </a:extLst>
              </p:cNvPr>
              <p:cNvSpPr txBox="1"/>
              <p:nvPr/>
            </p:nvSpPr>
            <p:spPr>
              <a:xfrm>
                <a:off x="3092185" y="2375853"/>
                <a:ext cx="707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3 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4E1DC31E-2B67-475B-9CF5-E02565157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185" y="2375853"/>
                <a:ext cx="707438" cy="276999"/>
              </a:xfrm>
              <a:prstGeom prst="rect">
                <a:avLst/>
              </a:prstGeom>
              <a:blipFill>
                <a:blip r:embed="rId21"/>
                <a:stretch>
                  <a:fillRect l="-6897" r="-6897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2B9118D9-1D74-4F4D-85BC-C6F56AB495DE}"/>
              </a:ext>
            </a:extLst>
          </p:cNvPr>
          <p:cNvCxnSpPr/>
          <p:nvPr/>
        </p:nvCxnSpPr>
        <p:spPr>
          <a:xfrm>
            <a:off x="5908898" y="2452557"/>
            <a:ext cx="518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5287BC25-5084-49BA-89F1-FEACC379F4F1}"/>
                  </a:ext>
                </a:extLst>
              </p:cNvPr>
              <p:cNvSpPr txBox="1"/>
              <p:nvPr/>
            </p:nvSpPr>
            <p:spPr>
              <a:xfrm>
                <a:off x="6549203" y="2314057"/>
                <a:ext cx="7074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5287BC25-5084-49BA-89F1-FEACC379F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03" y="2314057"/>
                <a:ext cx="707437" cy="276999"/>
              </a:xfrm>
              <a:prstGeom prst="rect">
                <a:avLst/>
              </a:prstGeom>
              <a:blipFill>
                <a:blip r:embed="rId22"/>
                <a:stretch>
                  <a:fillRect l="-6897" r="-6897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19B89DBE-7DF4-41BE-8180-6586D24AD97F}"/>
              </a:ext>
            </a:extLst>
          </p:cNvPr>
          <p:cNvCxnSpPr/>
          <p:nvPr/>
        </p:nvCxnSpPr>
        <p:spPr>
          <a:xfrm>
            <a:off x="10579289" y="933103"/>
            <a:ext cx="518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ED5F5E6B-6A9E-4A48-9639-5C178C33EC86}"/>
                  </a:ext>
                </a:extLst>
              </p:cNvPr>
              <p:cNvSpPr txBox="1"/>
              <p:nvPr/>
            </p:nvSpPr>
            <p:spPr>
              <a:xfrm>
                <a:off x="11219594" y="794603"/>
                <a:ext cx="707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ED5F5E6B-6A9E-4A48-9639-5C178C33E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9594" y="794603"/>
                <a:ext cx="707438" cy="276999"/>
              </a:xfrm>
              <a:prstGeom prst="rect">
                <a:avLst/>
              </a:prstGeom>
              <a:blipFill>
                <a:blip r:embed="rId23"/>
                <a:stretch>
                  <a:fillRect l="-7692" r="-5983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813E8F66-6A6E-4B6D-B002-F3C064CF6E7F}"/>
              </a:ext>
            </a:extLst>
          </p:cNvPr>
          <p:cNvCxnSpPr/>
          <p:nvPr/>
        </p:nvCxnSpPr>
        <p:spPr>
          <a:xfrm>
            <a:off x="10579289" y="1503277"/>
            <a:ext cx="518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BAEBBB99-067F-40F8-B030-6150F77D63F6}"/>
                  </a:ext>
                </a:extLst>
              </p:cNvPr>
              <p:cNvSpPr txBox="1"/>
              <p:nvPr/>
            </p:nvSpPr>
            <p:spPr>
              <a:xfrm>
                <a:off x="11219594" y="1364777"/>
                <a:ext cx="707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BAEBBB99-067F-40F8-B030-6150F77D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9594" y="1364777"/>
                <a:ext cx="707438" cy="276999"/>
              </a:xfrm>
              <a:prstGeom prst="rect">
                <a:avLst/>
              </a:prstGeom>
              <a:blipFill>
                <a:blip r:embed="rId24"/>
                <a:stretch>
                  <a:fillRect l="-6838" r="-5983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11C715AA-8AF6-4A16-AB3C-6168C4566154}"/>
              </a:ext>
            </a:extLst>
          </p:cNvPr>
          <p:cNvCxnSpPr/>
          <p:nvPr/>
        </p:nvCxnSpPr>
        <p:spPr>
          <a:xfrm>
            <a:off x="736979" y="2920621"/>
            <a:ext cx="30537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BE56781F-FDE1-400C-B92F-F34A10520974}"/>
              </a:ext>
            </a:extLst>
          </p:cNvPr>
          <p:cNvCxnSpPr/>
          <p:nvPr/>
        </p:nvCxnSpPr>
        <p:spPr>
          <a:xfrm>
            <a:off x="4192137" y="2909248"/>
            <a:ext cx="30537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5C7EE7FC-35D9-4AC1-83B3-F7C46E077F9F}"/>
              </a:ext>
            </a:extLst>
          </p:cNvPr>
          <p:cNvCxnSpPr>
            <a:cxnSpLocks/>
          </p:cNvCxnSpPr>
          <p:nvPr/>
        </p:nvCxnSpPr>
        <p:spPr>
          <a:xfrm>
            <a:off x="7716865" y="1830822"/>
            <a:ext cx="42101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6537C5BD-CE69-4C3E-AF02-69418E787A59}"/>
                  </a:ext>
                </a:extLst>
              </p:cNvPr>
              <p:cNvSpPr txBox="1"/>
              <p:nvPr/>
            </p:nvSpPr>
            <p:spPr>
              <a:xfrm>
                <a:off x="3092185" y="3018440"/>
                <a:ext cx="8356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6537C5BD-CE69-4C3E-AF02-69418E787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185" y="3018440"/>
                <a:ext cx="835678" cy="276999"/>
              </a:xfrm>
              <a:prstGeom prst="rect">
                <a:avLst/>
              </a:prstGeom>
              <a:blipFill>
                <a:blip r:embed="rId25"/>
                <a:stretch>
                  <a:fillRect l="-5839" r="-5839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4F68FB00-6F52-401B-916C-2E0A552DC09F}"/>
                  </a:ext>
                </a:extLst>
              </p:cNvPr>
              <p:cNvSpPr txBox="1"/>
              <p:nvPr/>
            </p:nvSpPr>
            <p:spPr>
              <a:xfrm>
                <a:off x="6485082" y="3018440"/>
                <a:ext cx="8356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4F68FB00-6F52-401B-916C-2E0A552DC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082" y="3018440"/>
                <a:ext cx="835677" cy="276999"/>
              </a:xfrm>
              <a:prstGeom prst="rect">
                <a:avLst/>
              </a:prstGeom>
              <a:blipFill>
                <a:blip r:embed="rId26"/>
                <a:stretch>
                  <a:fillRect l="-6569" r="-5109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2F45BD83-45F3-4E16-A06D-010E5FF4E362}"/>
                  </a:ext>
                </a:extLst>
              </p:cNvPr>
              <p:cNvSpPr txBox="1"/>
              <p:nvPr/>
            </p:nvSpPr>
            <p:spPr>
              <a:xfrm>
                <a:off x="11219595" y="1953652"/>
                <a:ext cx="7074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9 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2F45BD83-45F3-4E16-A06D-010E5FF4E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9595" y="1953652"/>
                <a:ext cx="707437" cy="276999"/>
              </a:xfrm>
              <a:prstGeom prst="rect">
                <a:avLst/>
              </a:prstGeom>
              <a:blipFill>
                <a:blip r:embed="rId27"/>
                <a:stretch>
                  <a:fillRect l="-6838" r="-5983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7752F7C8-7028-4EAB-9E1E-875B10E6E5B1}"/>
                  </a:ext>
                </a:extLst>
              </p:cNvPr>
              <p:cNvSpPr txBox="1"/>
              <p:nvPr/>
            </p:nvSpPr>
            <p:spPr>
              <a:xfrm>
                <a:off x="736979" y="3509495"/>
                <a:ext cx="39880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i="1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𝑎𝑚𝑎𝑙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𝐸𝑠𝑔𝑜𝑡𝑜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→75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→100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7752F7C8-7028-4EAB-9E1E-875B10E6E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79" y="3509495"/>
                <a:ext cx="3988015" cy="276999"/>
              </a:xfrm>
              <a:prstGeom prst="rect">
                <a:avLst/>
              </a:prstGeom>
              <a:blipFill>
                <a:blip r:embed="rId28"/>
                <a:stretch>
                  <a:fillRect l="-1070" r="-459" b="-3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CD80F366-6B40-49F5-8DC8-E9F249EF0C55}"/>
                  </a:ext>
                </a:extLst>
              </p:cNvPr>
              <p:cNvSpPr txBox="1"/>
              <p:nvPr/>
            </p:nvSpPr>
            <p:spPr>
              <a:xfrm>
                <a:off x="5109358" y="3450536"/>
                <a:ext cx="23576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→75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→100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CD80F366-6B40-49F5-8DC8-E9F249EF0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358" y="3450536"/>
                <a:ext cx="2357650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FE7A9862-BD58-46E7-A1D1-630BF5830952}"/>
                  </a:ext>
                </a:extLst>
              </p:cNvPr>
              <p:cNvSpPr txBox="1"/>
              <p:nvPr/>
            </p:nvSpPr>
            <p:spPr>
              <a:xfrm>
                <a:off x="10810413" y="3429000"/>
                <a:ext cx="12892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→75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FE7A9862-BD58-46E7-A1D1-630BF5830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0413" y="3429000"/>
                <a:ext cx="1289215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7B9A8A83-471F-47C9-9A95-126BADBE26FC}"/>
                  </a:ext>
                </a:extLst>
              </p:cNvPr>
              <p:cNvSpPr txBox="1"/>
              <p:nvPr/>
            </p:nvSpPr>
            <p:spPr>
              <a:xfrm>
                <a:off x="713628" y="4592428"/>
                <a:ext cx="27512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𝑢𝑏𝑜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𝑄𝑢𝑒𝑑𝑎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7B9A8A83-471F-47C9-9A95-126BADBE2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28" y="4592428"/>
                <a:ext cx="2751266" cy="276999"/>
              </a:xfrm>
              <a:prstGeom prst="rect">
                <a:avLst/>
              </a:prstGeom>
              <a:blipFill>
                <a:blip r:embed="rId31"/>
                <a:stretch>
                  <a:fillRect l="-1552" t="-2174" r="-887" b="-304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930ABB8C-C137-4B92-ACBD-E7B1C9FCABFD}"/>
                  </a:ext>
                </a:extLst>
              </p:cNvPr>
              <p:cNvSpPr txBox="1"/>
              <p:nvPr/>
            </p:nvSpPr>
            <p:spPr>
              <a:xfrm>
                <a:off x="601962" y="3854481"/>
                <a:ext cx="3831364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8 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𝑃𝑎𝑣𝑖𝑚𝑒𝑛𝑡𝑜𝑠</m:t>
                          </m:r>
                        </m:e>
                      </m:nary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=8 . 12=96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930ABB8C-C137-4B92-ACBD-E7B1C9FCA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62" y="3854481"/>
                <a:ext cx="3831364" cy="763094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aixaDeTexto 60">
                <a:extLst>
                  <a:ext uri="{FF2B5EF4-FFF2-40B4-BE49-F238E27FC236}">
                    <a16:creationId xmlns:a16="http://schemas.microsoft.com/office/drawing/2014/main" id="{0841EFEA-02D6-4767-832B-2A697B986677}"/>
                  </a:ext>
                </a:extLst>
              </p:cNvPr>
              <p:cNvSpPr txBox="1"/>
              <p:nvPr/>
            </p:nvSpPr>
            <p:spPr>
              <a:xfrm>
                <a:off x="4638413" y="3991546"/>
                <a:ext cx="38313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8 . 11=88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1" name="CaixaDeTexto 60">
                <a:extLst>
                  <a:ext uri="{FF2B5EF4-FFF2-40B4-BE49-F238E27FC236}">
                    <a16:creationId xmlns:a16="http://schemas.microsoft.com/office/drawing/2014/main" id="{0841EFEA-02D6-4767-832B-2A697B986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413" y="3991546"/>
                <a:ext cx="3831364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id="{BDF5D78F-EAFA-4868-8C48-37FE02E4E130}"/>
                  </a:ext>
                </a:extLst>
              </p:cNvPr>
              <p:cNvSpPr txBox="1"/>
              <p:nvPr/>
            </p:nvSpPr>
            <p:spPr>
              <a:xfrm>
                <a:off x="9182222" y="3991546"/>
                <a:ext cx="38313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8 . 9=72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id="{BDF5D78F-EAFA-4868-8C48-37FE02E4E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222" y="3991546"/>
                <a:ext cx="3831364" cy="369332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aixaDeTexto 63">
                <a:extLst>
                  <a:ext uri="{FF2B5EF4-FFF2-40B4-BE49-F238E27FC236}">
                    <a16:creationId xmlns:a16="http://schemas.microsoft.com/office/drawing/2014/main" id="{133985E3-6D3D-43D0-A944-96A2257929B6}"/>
                  </a:ext>
                </a:extLst>
              </p:cNvPr>
              <p:cNvSpPr txBox="1"/>
              <p:nvPr/>
            </p:nvSpPr>
            <p:spPr>
              <a:xfrm>
                <a:off x="5923021" y="4513937"/>
                <a:ext cx="16701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4" name="CaixaDeTexto 63">
                <a:extLst>
                  <a:ext uri="{FF2B5EF4-FFF2-40B4-BE49-F238E27FC236}">
                    <a16:creationId xmlns:a16="http://schemas.microsoft.com/office/drawing/2014/main" id="{133985E3-6D3D-43D0-A944-96A225792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021" y="4513937"/>
                <a:ext cx="1670122" cy="369332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CE13F1E2-48B8-45B3-B25B-2441A39C936C}"/>
                  </a:ext>
                </a:extLst>
              </p:cNvPr>
              <p:cNvSpPr txBox="1"/>
              <p:nvPr/>
            </p:nvSpPr>
            <p:spPr>
              <a:xfrm>
                <a:off x="10521878" y="4554032"/>
                <a:ext cx="16701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CE13F1E2-48B8-45B3-B25B-2441A39C9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878" y="4554032"/>
                <a:ext cx="1670122" cy="369332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D9A16C6B-26C3-4DAD-B7B1-33257571E7B9}"/>
                  </a:ext>
                </a:extLst>
              </p:cNvPr>
              <p:cNvSpPr txBox="1"/>
              <p:nvPr/>
            </p:nvSpPr>
            <p:spPr>
              <a:xfrm>
                <a:off x="696975" y="5001153"/>
                <a:ext cx="26398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𝐶𝑜𝑙𝑒𝑡𝑜𝑟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D9A16C6B-26C3-4DAD-B7B1-33257571E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75" y="5001153"/>
                <a:ext cx="2639825" cy="276999"/>
              </a:xfrm>
              <a:prstGeom prst="rect">
                <a:avLst/>
              </a:prstGeom>
              <a:blipFill>
                <a:blip r:embed="rId37"/>
                <a:stretch>
                  <a:fillRect l="-1617" r="-924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39250A42-3CEC-4E39-8A2B-F795049D16D0}"/>
                  </a:ext>
                </a:extLst>
              </p:cNvPr>
              <p:cNvSpPr txBox="1"/>
              <p:nvPr/>
            </p:nvSpPr>
            <p:spPr>
              <a:xfrm>
                <a:off x="5908898" y="4964191"/>
                <a:ext cx="16701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39250A42-3CEC-4E39-8A2B-F795049D1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898" y="4964191"/>
                <a:ext cx="1670122" cy="369332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A624E1E8-6BF9-46F3-80D2-E9861C1CE835}"/>
                  </a:ext>
                </a:extLst>
              </p:cNvPr>
              <p:cNvSpPr txBox="1"/>
              <p:nvPr/>
            </p:nvSpPr>
            <p:spPr>
              <a:xfrm>
                <a:off x="10521878" y="4964191"/>
                <a:ext cx="16701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A624E1E8-6BF9-46F3-80D2-E9861C1CE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878" y="4964191"/>
                <a:ext cx="1670122" cy="369332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4C6AF73D-E80B-4CAA-AC09-65939AE6D26C}"/>
                  </a:ext>
                </a:extLst>
              </p:cNvPr>
              <p:cNvSpPr txBox="1"/>
              <p:nvPr/>
            </p:nvSpPr>
            <p:spPr>
              <a:xfrm>
                <a:off x="581413" y="5327851"/>
                <a:ext cx="6885595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8 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𝑃𝑎𝑣𝑖𝑚𝑒𝑛𝑡𝑜𝑠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𝐸𝑑𝑖𝑓𝑖𝑐𝑎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çã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nary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=96+88+72=256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𝑈𝐻𝐶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→150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4C6AF73D-E80B-4CAA-AC09-65939AE6D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13" y="5327851"/>
                <a:ext cx="6885595" cy="763094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CaixaDeTexto 71">
                <a:extLst>
                  <a:ext uri="{FF2B5EF4-FFF2-40B4-BE49-F238E27FC236}">
                    <a16:creationId xmlns:a16="http://schemas.microsoft.com/office/drawing/2014/main" id="{7BFA80E1-D0AD-4E10-AD49-17F45601D142}"/>
                  </a:ext>
                </a:extLst>
              </p:cNvPr>
              <p:cNvSpPr txBox="1"/>
              <p:nvPr/>
            </p:nvSpPr>
            <p:spPr>
              <a:xfrm>
                <a:off x="720039" y="6033368"/>
                <a:ext cx="31488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i="1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𝑎𝑚𝑎𝑙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𝑉𝑒𝑛𝑡𝑖𝑙𝑎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→50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2" name="CaixaDeTexto 71">
                <a:extLst>
                  <a:ext uri="{FF2B5EF4-FFF2-40B4-BE49-F238E27FC236}">
                    <a16:creationId xmlns:a16="http://schemas.microsoft.com/office/drawing/2014/main" id="{7BFA80E1-D0AD-4E10-AD49-17F45601D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39" y="6033368"/>
                <a:ext cx="3148875" cy="276999"/>
              </a:xfrm>
              <a:prstGeom prst="rect">
                <a:avLst/>
              </a:prstGeom>
              <a:blipFill>
                <a:blip r:embed="rId41"/>
                <a:stretch>
                  <a:fillRect l="-1161" t="-4444" r="-1354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69D91A26-B8EB-423A-A69F-29CF7564B42D}"/>
                  </a:ext>
                </a:extLst>
              </p:cNvPr>
              <p:cNvSpPr txBox="1"/>
              <p:nvPr/>
            </p:nvSpPr>
            <p:spPr>
              <a:xfrm>
                <a:off x="10712331" y="5941035"/>
                <a:ext cx="12892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→40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69D91A26-B8EB-423A-A69F-29CF7564B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2331" y="5941035"/>
                <a:ext cx="1289215" cy="369332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ACD5E264-3718-4E88-A865-DB65CE9738D6}"/>
                  </a:ext>
                </a:extLst>
              </p:cNvPr>
              <p:cNvSpPr txBox="1"/>
              <p:nvPr/>
            </p:nvSpPr>
            <p:spPr>
              <a:xfrm>
                <a:off x="6233799" y="5987201"/>
                <a:ext cx="12892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→50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ACD5E264-3718-4E88-A865-DB65CE973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799" y="5987201"/>
                <a:ext cx="1289215" cy="369332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aixaDeTexto 75">
                <a:extLst>
                  <a:ext uri="{FF2B5EF4-FFF2-40B4-BE49-F238E27FC236}">
                    <a16:creationId xmlns:a16="http://schemas.microsoft.com/office/drawing/2014/main" id="{A1407205-15F7-48CB-9974-6D099650E082}"/>
                  </a:ext>
                </a:extLst>
              </p:cNvPr>
              <p:cNvSpPr txBox="1"/>
              <p:nvPr/>
            </p:nvSpPr>
            <p:spPr>
              <a:xfrm>
                <a:off x="672395" y="6473679"/>
                <a:ext cx="47816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𝑢𝑏𝑜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𝑉𝑒𝑛𝑡𝑖𝑙𝑎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→24,0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𝑚𝑒𝑡𝑟𝑜𝑠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→75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6" name="CaixaDeTexto 75">
                <a:extLst>
                  <a:ext uri="{FF2B5EF4-FFF2-40B4-BE49-F238E27FC236}">
                    <a16:creationId xmlns:a16="http://schemas.microsoft.com/office/drawing/2014/main" id="{A1407205-15F7-48CB-9974-6D099650E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95" y="6473679"/>
                <a:ext cx="4781630" cy="276999"/>
              </a:xfrm>
              <a:prstGeom prst="rect">
                <a:avLst/>
              </a:prstGeom>
              <a:blipFill>
                <a:blip r:embed="rId44"/>
                <a:stretch>
                  <a:fillRect t="-2222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aixaDeTexto 77">
                <a:extLst>
                  <a:ext uri="{FF2B5EF4-FFF2-40B4-BE49-F238E27FC236}">
                    <a16:creationId xmlns:a16="http://schemas.microsoft.com/office/drawing/2014/main" id="{9406E3AC-5ABD-41B1-B48C-32B7A4A99B0E}"/>
                  </a:ext>
                </a:extLst>
              </p:cNvPr>
              <p:cNvSpPr txBox="1"/>
              <p:nvPr/>
            </p:nvSpPr>
            <p:spPr>
              <a:xfrm>
                <a:off x="6226448" y="6409555"/>
                <a:ext cx="12892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→75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8" name="CaixaDeTexto 77">
                <a:extLst>
                  <a:ext uri="{FF2B5EF4-FFF2-40B4-BE49-F238E27FC236}">
                    <a16:creationId xmlns:a16="http://schemas.microsoft.com/office/drawing/2014/main" id="{9406E3AC-5ABD-41B1-B48C-32B7A4A99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448" y="6409555"/>
                <a:ext cx="1289215" cy="369332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aixaDeTexto 78">
                <a:extLst>
                  <a:ext uri="{FF2B5EF4-FFF2-40B4-BE49-F238E27FC236}">
                    <a16:creationId xmlns:a16="http://schemas.microsoft.com/office/drawing/2014/main" id="{9469E050-C050-4A9F-8317-6570DB4D733C}"/>
                  </a:ext>
                </a:extLst>
              </p:cNvPr>
              <p:cNvSpPr txBox="1"/>
              <p:nvPr/>
            </p:nvSpPr>
            <p:spPr>
              <a:xfrm>
                <a:off x="10712331" y="6381346"/>
                <a:ext cx="12892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→50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9" name="CaixaDeTexto 78">
                <a:extLst>
                  <a:ext uri="{FF2B5EF4-FFF2-40B4-BE49-F238E27FC236}">
                    <a16:creationId xmlns:a16="http://schemas.microsoft.com/office/drawing/2014/main" id="{9469E050-C050-4A9F-8317-6570DB4D7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2331" y="6381346"/>
                <a:ext cx="1289215" cy="369332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754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0CB87-8784-4C68-B8F4-CE7F7C99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44" y="203360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Exemplo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05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7FE4A91-5A77-4BCB-AB19-690CB94DCB16}"/>
              </a:ext>
            </a:extLst>
          </p:cNvPr>
          <p:cNvSpPr txBox="1"/>
          <p:nvPr/>
        </p:nvSpPr>
        <p:spPr>
          <a:xfrm>
            <a:off x="3466146" y="70388"/>
            <a:ext cx="80935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500" dirty="0"/>
              <a:t>Determinar os diâmetros do ramal de ventilação, da coluna de ventilação, dos ramais de descarga , dos ramais de esgoto, a declividade dos ramais de descarga e de esgoto do BWC</a:t>
            </a:r>
          </a:p>
          <a:p>
            <a:pPr algn="just"/>
            <a:r>
              <a:rPr lang="pt-BR" sz="2500" dirty="0"/>
              <a:t>residencial abaixo: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DFCF8D-94FC-4F13-A34C-8271E90F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676" y="2071807"/>
            <a:ext cx="5613149" cy="4399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667F2E45-E700-4F3F-9307-3300C1E69953}"/>
                  </a:ext>
                </a:extLst>
              </p:cNvPr>
              <p:cNvSpPr txBox="1"/>
              <p:nvPr/>
            </p:nvSpPr>
            <p:spPr>
              <a:xfrm>
                <a:off x="7802478" y="3910263"/>
                <a:ext cx="8808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667F2E45-E700-4F3F-9307-3300C1E69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478" y="3910263"/>
                <a:ext cx="880819" cy="276999"/>
              </a:xfrm>
              <a:prstGeom prst="rect">
                <a:avLst/>
              </a:prstGeom>
              <a:blipFill>
                <a:blip r:embed="rId3"/>
                <a:stretch>
                  <a:fillRect l="-6250" r="-4167" b="-65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0B3C77B2-A1E7-44B4-BE28-61AA4C5D979D}"/>
                  </a:ext>
                </a:extLst>
              </p:cNvPr>
              <p:cNvSpPr txBox="1"/>
              <p:nvPr/>
            </p:nvSpPr>
            <p:spPr>
              <a:xfrm rot="2698366">
                <a:off x="6772519" y="4772527"/>
                <a:ext cx="752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0B3C77B2-A1E7-44B4-BE28-61AA4C5D9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698366">
                <a:off x="6772519" y="4772527"/>
                <a:ext cx="752578" cy="276999"/>
              </a:xfrm>
              <a:prstGeom prst="rect">
                <a:avLst/>
              </a:prstGeom>
              <a:blipFill>
                <a:blip r:embed="rId4"/>
                <a:stretch>
                  <a:fillRect l="-5785" t="-2479" b="-247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F87DC125-CD27-46D8-AF5F-B1B47D0EBBF6}"/>
                  </a:ext>
                </a:extLst>
              </p:cNvPr>
              <p:cNvSpPr txBox="1"/>
              <p:nvPr/>
            </p:nvSpPr>
            <p:spPr>
              <a:xfrm rot="18966672">
                <a:off x="5815962" y="4789950"/>
                <a:ext cx="752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F87DC125-CD27-46D8-AF5F-B1B47D0E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66672">
                <a:off x="5815962" y="4789950"/>
                <a:ext cx="752578" cy="276999"/>
              </a:xfrm>
              <a:prstGeom prst="rect">
                <a:avLst/>
              </a:prstGeom>
              <a:blipFill>
                <a:blip r:embed="rId5"/>
                <a:stretch>
                  <a:fillRect l="-3279" r="-2459" b="-672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255FB00-C595-4E59-8966-46A6176FEBE1}"/>
                  </a:ext>
                </a:extLst>
              </p:cNvPr>
              <p:cNvSpPr txBox="1"/>
              <p:nvPr/>
            </p:nvSpPr>
            <p:spPr>
              <a:xfrm rot="5400000">
                <a:off x="6473677" y="3470918"/>
                <a:ext cx="752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255FB00-C595-4E59-8966-46A6176FE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473677" y="3470918"/>
                <a:ext cx="752578" cy="276999"/>
              </a:xfrm>
              <a:prstGeom prst="rect">
                <a:avLst/>
              </a:prstGeom>
              <a:blipFill>
                <a:blip r:embed="rId6"/>
                <a:stretch>
                  <a:fillRect l="-6667" t="-6452" b="-403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3967C77B-36F7-494E-8AED-AF48FF0E1588}"/>
                  </a:ext>
                </a:extLst>
              </p:cNvPr>
              <p:cNvSpPr txBox="1"/>
              <p:nvPr/>
            </p:nvSpPr>
            <p:spPr>
              <a:xfrm rot="5400000">
                <a:off x="8005097" y="3025272"/>
                <a:ext cx="752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3967C77B-36F7-494E-8AED-AF48FF0E1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005097" y="3025272"/>
                <a:ext cx="752578" cy="276999"/>
              </a:xfrm>
              <a:prstGeom prst="rect">
                <a:avLst/>
              </a:prstGeom>
              <a:blipFill>
                <a:blip r:embed="rId7"/>
                <a:stretch>
                  <a:fillRect l="-6522" t="-7258" b="-403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316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44A464-4966-4E65-BA0A-0719E06A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Sumidouro e Fossa Séptica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8A39AE-9BE8-4251-8FA5-53E35E77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27" y="1828800"/>
            <a:ext cx="6638885" cy="4351337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O tratamento coletivo de esgoto nas cidades é feito em estações de tratamento e despejado nos mananciais.</a:t>
            </a:r>
          </a:p>
          <a:p>
            <a:pPr algn="just"/>
            <a:r>
              <a:rPr lang="pt-BR" dirty="0"/>
              <a:t>Embora seja necessário o tratamento de todo o esgoto gerado nas cidades, ainda é precário estes sistemas no Brasil. Não temos cidades totalmente atendidas por rede coletora e tratamento de esgoto. </a:t>
            </a:r>
          </a:p>
          <a:p>
            <a:pPr algn="just"/>
            <a:r>
              <a:rPr lang="pt-BR" dirty="0"/>
              <a:t>No tratamento individualizado, que será abordado, o sistema mais utilizado é o conjunto fossa séptica e sumidouro. </a:t>
            </a:r>
          </a:p>
          <a:p>
            <a:pPr algn="just"/>
            <a:endParaRPr lang="pt-BR" dirty="0"/>
          </a:p>
        </p:txBody>
      </p:sp>
      <p:pic>
        <p:nvPicPr>
          <p:cNvPr id="3074" name="Picture 2" descr="Resultado de imagem para fossa sÃ©ptica">
            <a:extLst>
              <a:ext uri="{FF2B5EF4-FFF2-40B4-BE49-F238E27FC236}">
                <a16:creationId xmlns:a16="http://schemas.microsoft.com/office/drawing/2014/main" id="{E0E82226-40D5-4278-B3B0-68DF94FF7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49" y="1510753"/>
            <a:ext cx="3855162" cy="43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43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esultado de imagem para fossa sÃ©ptica">
            <a:extLst>
              <a:ext uri="{FF2B5EF4-FFF2-40B4-BE49-F238E27FC236}">
                <a16:creationId xmlns:a16="http://schemas.microsoft.com/office/drawing/2014/main" id="{D1459F9D-5387-4D4F-AEF1-319CB5AE2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1" b="257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4A0E979-AAA8-4276-AAD5-8E278942D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7800" y="-77223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pt-BR" dirty="0">
                <a:solidFill>
                  <a:srgbClr val="FFFFFF"/>
                </a:solidFill>
              </a:rPr>
              <a:t>Fossa Séptica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2331C8-ED21-44A8-9EC9-53D6720B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745" y="1100629"/>
            <a:ext cx="6624320" cy="5145426"/>
          </a:xfrm>
        </p:spPr>
        <p:txBody>
          <a:bodyPr>
            <a:noAutofit/>
          </a:bodyPr>
          <a:lstStyle/>
          <a:p>
            <a:pPr algn="just"/>
            <a:r>
              <a:rPr lang="pt-BR" sz="1700" dirty="0">
                <a:solidFill>
                  <a:srgbClr val="FFFFFF"/>
                </a:solidFill>
              </a:rPr>
              <a:t>As fossas sépticas são unidades de tratamento primário nos esgotos domésticos, nas quais são feitas a separação e transformação de matéria sólida contida no esgoto. Nessas fossas, os esgotos sofrem a ação das bactérias e, durante o processo, a parte sólida (lodo) é depositada no fundo da fossa, enquanto que na superfície forma-se uma camada de escuma, constituída de substâncias insolúveis mais leves. A fase líquida segue para o sumidouro ou para as valas de infiltração e os sólidos ficam retidos no fundo da fossa. A localização das fossas sépticas e sumidouros devem atender as seguintes condições:</a:t>
            </a:r>
          </a:p>
          <a:p>
            <a:pPr algn="just"/>
            <a:r>
              <a:rPr lang="pt-BR" sz="1700" dirty="0">
                <a:solidFill>
                  <a:srgbClr val="FFFFFF"/>
                </a:solidFill>
              </a:rPr>
              <a:t>1 - Afastamento mínimo de 15 metros de poços de abastecimento de água e de corpos de água de qualquer natureza.</a:t>
            </a:r>
          </a:p>
          <a:p>
            <a:pPr algn="just"/>
            <a:r>
              <a:rPr lang="pt-BR" sz="1700" dirty="0">
                <a:solidFill>
                  <a:srgbClr val="FFFFFF"/>
                </a:solidFill>
              </a:rPr>
              <a:t>2 -  Possibilidade de fácil ligação ao futuro coletor  público </a:t>
            </a:r>
          </a:p>
          <a:p>
            <a:pPr algn="just"/>
            <a:r>
              <a:rPr lang="pt-BR" sz="1700" dirty="0">
                <a:solidFill>
                  <a:srgbClr val="FFFFFF"/>
                </a:solidFill>
              </a:rPr>
              <a:t>3 - Facilidade de acesso, tendo em vista a necessidade de remoção periódica do lodo.</a:t>
            </a:r>
          </a:p>
          <a:p>
            <a:pPr algn="just"/>
            <a:r>
              <a:rPr lang="pt-BR" sz="1700" dirty="0">
                <a:solidFill>
                  <a:srgbClr val="FFFFFF"/>
                </a:solidFill>
              </a:rPr>
              <a:t>4 - O sistema deve ser construído com afastamento mínimo de 1,5 metros de construções, limites de terreno e ramal predial de água. </a:t>
            </a:r>
          </a:p>
          <a:p>
            <a:pPr algn="just"/>
            <a:r>
              <a:rPr lang="pt-BR" sz="1700" dirty="0">
                <a:solidFill>
                  <a:srgbClr val="FFFFFF"/>
                </a:solidFill>
              </a:rPr>
              <a:t>5 - Deverá obedecer ao afastamento mínimo de 3,0 metros de árvores e de qualquer ponto da Rede Pública de Abastecimento de Água.</a:t>
            </a:r>
          </a:p>
          <a:p>
            <a:pPr algn="just"/>
            <a:endParaRPr lang="pt-BR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91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Flowchart: Document 13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B31A7E3D-719D-4776-8630-1EE0C04D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Norma ABNT</a:t>
            </a:r>
          </a:p>
        </p:txBody>
      </p:sp>
      <p:pic>
        <p:nvPicPr>
          <p:cNvPr id="2053" name="Picture 2" descr="Resultado de imagem para nbr 8160">
            <a:extLst>
              <a:ext uri="{FF2B5EF4-FFF2-40B4-BE49-F238E27FC236}">
                <a16:creationId xmlns:a16="http://schemas.microsoft.com/office/drawing/2014/main" id="{F4544E5F-FDEC-4223-AECD-1ED7688565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2293" y="640080"/>
            <a:ext cx="5578816" cy="55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615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E8C36DF-F27F-4BF1-B39F-9813944C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pt-BR" sz="3400">
                <a:solidFill>
                  <a:srgbClr val="FFFFFF"/>
                </a:solidFill>
              </a:rPr>
              <a:t>Dimensionamento das fossas sépticas de câmara única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1C2491D2-ADFC-4ACC-BDB5-8F1C03AC50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20640" y="804672"/>
                <a:ext cx="6281928" cy="5248656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pt-BR" sz="2000" dirty="0"/>
                  <a:t>O volume útil é calculado pela fórmula: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ú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𝑡𝑖𝑙</m:t>
                        </m:r>
                      </m:sub>
                    </m:sSub>
                    <m:r>
                      <a:rPr lang="pt-BR" sz="2000" i="1">
                        <a:latin typeface="Cambria Math" panose="02040503050406030204" pitchFamily="18" charset="0"/>
                      </a:rPr>
                      <m:t>=1000+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 .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pt-BR" sz="2000" dirty="0"/>
              </a:p>
              <a:p>
                <a:r>
                  <a:rPr lang="pt-BR" sz="2000" dirty="0"/>
                  <a:t>Sendo: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ú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𝑡𝑖𝑙</m:t>
                        </m:r>
                      </m:sub>
                    </m:sSub>
                  </m:oMath>
                </a14:m>
                <a:r>
                  <a:rPr lang="pt-BR" sz="2000" dirty="0"/>
                  <a:t>= volume útil </a:t>
                </a:r>
                <a:r>
                  <a:rPr lang="pt-BR" sz="2000" b="1" dirty="0"/>
                  <a:t>(Vu mínimo de 1250 litros)</a:t>
                </a:r>
              </a:p>
              <a:p>
                <a:r>
                  <a:rPr lang="pt-BR" sz="2000" dirty="0"/>
                  <a:t>N = número de pessoas ou unidades de contribuição</a:t>
                </a:r>
              </a:p>
              <a:p>
                <a:r>
                  <a:rPr lang="pt-BR" sz="2000" dirty="0"/>
                  <a:t>C = contribuição de despejos, em litro/pessoa x dia ou em litros/unidade x dia (ver tabela)</a:t>
                </a:r>
              </a:p>
              <a:p>
                <a:r>
                  <a:rPr lang="pt-BR" sz="2000" dirty="0"/>
                  <a:t>T = período de detenção, em dias (ver tabela)</a:t>
                </a:r>
              </a:p>
              <a:p>
                <a:r>
                  <a:rPr lang="pt-BR" sz="2000" dirty="0"/>
                  <a:t>K = taxa de acumulação de lodo digerido em dias, equivalente ao tempo de acumulação de lodo fresco (ver tabela)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pt-BR" sz="2000" dirty="0"/>
                  <a:t> =contribuição de lodo fresco, em litros/pessoa x dia eu em litros/unidade x dia (ver tabela)</a:t>
                </a:r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1C2491D2-ADFC-4ACC-BDB5-8F1C03AC50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20640" y="804672"/>
                <a:ext cx="6281928" cy="5248656"/>
              </a:xfrm>
              <a:blipFill>
                <a:blip r:embed="rId2"/>
                <a:stretch>
                  <a:fillRect l="-970" r="-16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9680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9761F8-41AC-4800-80C3-CEAA8839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Contribuição diária de esgoto (C) e de lodo fresco (Lf) por tipo de prédio e de ocupante</a:t>
            </a:r>
            <a:b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EE266DE-0562-48AF-91CD-211FDF3200E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225920"/>
            <a:ext cx="7188199" cy="4402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7098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A6AF85B-D379-4C1F-8E5C-392D44226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990" y="365760"/>
            <a:ext cx="5156200" cy="825699"/>
          </a:xfrm>
        </p:spPr>
        <p:txBody>
          <a:bodyPr/>
          <a:lstStyle/>
          <a:p>
            <a:pPr algn="ctr"/>
            <a:r>
              <a:rPr lang="pt-BR" dirty="0"/>
              <a:t>Período de detenção dos despejos, por faixa de contribuição diária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0D56739-9782-4970-AC52-1EA6DE7FD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29146" y="3770869"/>
            <a:ext cx="5181601" cy="82569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BR" dirty="0"/>
              <a:t>Taxa de acumulação de lodo (K), em dias, por intervalo de limpeza e temperatura média do mês mais frio.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5DCC0F00-7E7B-45DF-AE05-D4EB8B64809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30" y="1396037"/>
            <a:ext cx="7694540" cy="217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D493CC2D-3B39-4826-90C9-1AA6F4419FE3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218" y="4665195"/>
            <a:ext cx="6729458" cy="1827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5095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Resultado de imagem para sumidouro">
            <a:extLst>
              <a:ext uri="{FF2B5EF4-FFF2-40B4-BE49-F238E27FC236}">
                <a16:creationId xmlns:a16="http://schemas.microsoft.com/office/drawing/2014/main" id="{050E9CB8-072B-41E3-A580-BBE98D53F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3" b="436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D6C811-C617-4D14-9D76-81AC3D66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rgbClr val="FFFFFF"/>
                </a:solidFill>
              </a:rPr>
              <a:t>Sumidouro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71CAA7-630D-4366-8C5D-3F87C718B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t-BR" sz="1700" dirty="0">
                <a:solidFill>
                  <a:srgbClr val="FFFFFF"/>
                </a:solidFill>
              </a:rPr>
              <a:t>O sumidouro tem a função de permitir a infiltração da parte líquida dos esgotos no solo. Para tanto, as paredes devem ser vazadas e o fundo permeável. O tamanho do sumidouro vai depender do número de pessoas que utilizam o sistema e da capacidade de infiltração do terreno. Terrenos arenosos têm boa capacidade de infiltração e o sumidouro tende a ser pequeno. </a:t>
            </a:r>
          </a:p>
          <a:p>
            <a:pPr marL="0" indent="0" algn="just">
              <a:buNone/>
            </a:pPr>
            <a:r>
              <a:rPr lang="pt-BR" sz="1700" dirty="0">
                <a:solidFill>
                  <a:srgbClr val="FFFFFF"/>
                </a:solidFill>
              </a:rPr>
              <a:t>Terrenos argilosos ao contrário necessitam de sumidouros grandes. Nos casos que o lençol d´água esteja em profundidade conveniente, de modo a não haver risco de contaminação, e o solo sendo permeável, é recomendável adotar o sumidouro. Os sumidouros podem ser construídos em alvenaria de tijolo comum, furado ou anéis de concreto.</a:t>
            </a:r>
          </a:p>
          <a:p>
            <a:pPr marL="0" indent="0" algn="just">
              <a:buNone/>
            </a:pPr>
            <a:r>
              <a:rPr lang="pt-BR" sz="1700" dirty="0">
                <a:solidFill>
                  <a:srgbClr val="FFFFFF"/>
                </a:solidFill>
              </a:rPr>
              <a:t>Os sumidouros devem preservar a qualidade das águas superficiais e subterrâneas, mediante estrita observância das prescrições da NBR 7229/1993: </a:t>
            </a:r>
            <a:r>
              <a:rPr lang="pt-BR" sz="1700" b="1" i="1" dirty="0">
                <a:solidFill>
                  <a:srgbClr val="FFFFFF"/>
                </a:solidFill>
              </a:rPr>
              <a:t>Projeto, construção e operação de sistemas de tanques sépticos</a:t>
            </a:r>
            <a:r>
              <a:rPr lang="pt-BR" sz="1700" dirty="0">
                <a:solidFill>
                  <a:srgbClr val="FFFFFF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pt-BR" sz="1700" dirty="0">
                <a:solidFill>
                  <a:srgbClr val="FFFFFF"/>
                </a:solidFill>
              </a:rPr>
              <a:t> </a:t>
            </a:r>
          </a:p>
          <a:p>
            <a:pPr algn="just"/>
            <a:endParaRPr lang="pt-BR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86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FD9895-8889-44D4-9343-BCE56D153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Dimensionamento</a:t>
            </a:r>
          </a:p>
        </p:txBody>
      </p:sp>
      <p:pic>
        <p:nvPicPr>
          <p:cNvPr id="7" name="Espaço Reservado para Conteúdo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0DBADA4A-5935-42DE-A30F-F29BD4F34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45" y="2078003"/>
            <a:ext cx="8411362" cy="382717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D73342E-C769-4CC9-B373-F4BB9CBD6635}"/>
              </a:ext>
            </a:extLst>
          </p:cNvPr>
          <p:cNvSpPr/>
          <p:nvPr/>
        </p:nvSpPr>
        <p:spPr>
          <a:xfrm>
            <a:off x="2968283" y="6474159"/>
            <a:ext cx="118684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Tabela equivalente a tabela 7 da NBR 7229/1993- Possíveis Faixas de Variação de Coeficiente de infiltração</a:t>
            </a:r>
            <a:endParaRPr lang="pt-BR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ço Reservado para Conteúdo 2">
                <a:extLst>
                  <a:ext uri="{FF2B5EF4-FFF2-40B4-BE49-F238E27FC236}">
                    <a16:creationId xmlns:a16="http://schemas.microsoft.com/office/drawing/2014/main" id="{D100273C-8A13-447A-B654-44651062AC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189" y="1832507"/>
                <a:ext cx="3070328" cy="43513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 2" pitchFamily="18" charset="2"/>
                  <a:buChar char="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 2" pitchFamily="18" charset="2"/>
                  <a:buChar char="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 2" pitchFamily="18" charset="2"/>
                  <a:buChar char="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pt-BR" dirty="0"/>
                  <a:t>A área de infiltração necessária para determinado despejo, pode ser calculada pela fórmula: 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  <a:p>
                <a:pPr marL="0" indent="0" algn="just">
                  <a:buFont typeface="Wingdings 2" pitchFamily="18" charset="2"/>
                  <a:buNone/>
                </a:pPr>
                <a:r>
                  <a:rPr lang="pt-BR" sz="1500" dirty="0"/>
                  <a:t>sendo: </a:t>
                </a:r>
              </a:p>
              <a:p>
                <a:pPr algn="just"/>
                <a:r>
                  <a:rPr lang="pt-BR" sz="1500" i="1" dirty="0"/>
                  <a:t>A </a:t>
                </a:r>
                <a:r>
                  <a:rPr lang="pt-BR" sz="1500" dirty="0"/>
                  <a:t>= área em </a:t>
                </a:r>
                <a:r>
                  <a:rPr lang="pt-BR" sz="1500" b="1" dirty="0"/>
                  <a:t>m2, </a:t>
                </a:r>
                <a:r>
                  <a:rPr lang="pt-BR" sz="1500" dirty="0"/>
                  <a:t>para o sumidouro ou vala de infiltração; </a:t>
                </a:r>
              </a:p>
              <a:p>
                <a:pPr algn="just"/>
                <a:r>
                  <a:rPr lang="pt-BR" sz="1500" i="1" dirty="0"/>
                  <a:t>V </a:t>
                </a:r>
                <a:r>
                  <a:rPr lang="pt-BR" sz="1500" dirty="0"/>
                  <a:t>=- volume de contribuição diária em I/dia, obtido da tabela específica; </a:t>
                </a:r>
              </a:p>
              <a:p>
                <a:pPr algn="just"/>
                <a:r>
                  <a:rPr lang="pt-BR" sz="1500" i="1" dirty="0" err="1"/>
                  <a:t>Ci</a:t>
                </a:r>
                <a:r>
                  <a:rPr lang="pt-BR" sz="1500" i="1" dirty="0"/>
                  <a:t> </a:t>
                </a:r>
                <a:r>
                  <a:rPr lang="pt-BR" sz="1500" dirty="0"/>
                  <a:t>= coeficiente de infiltração, obtido pela curva de coeficiente de infiltração ou Tabela seguinte. </a:t>
                </a:r>
              </a:p>
              <a:p>
                <a:pPr algn="just"/>
                <a:endParaRPr lang="pt-BR" dirty="0"/>
              </a:p>
            </p:txBody>
          </p:sp>
        </mc:Choice>
        <mc:Fallback xmlns="">
          <p:sp>
            <p:nvSpPr>
              <p:cNvPr id="6" name="Espaço Reservado para Conteúdo 2">
                <a:extLst>
                  <a:ext uri="{FF2B5EF4-FFF2-40B4-BE49-F238E27FC236}">
                    <a16:creationId xmlns:a16="http://schemas.microsoft.com/office/drawing/2014/main" id="{D100273C-8A13-447A-B654-44651062A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89" y="1832507"/>
                <a:ext cx="3070328" cy="4351337"/>
              </a:xfrm>
              <a:prstGeom prst="rect">
                <a:avLst/>
              </a:prstGeom>
              <a:blipFill>
                <a:blip r:embed="rId3"/>
                <a:stretch>
                  <a:fillRect l="-2381" t="-2665" r="-2976" b="-1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7808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E7D90-3860-47D7-844D-8EDF2592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Ensaio de Infiltração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8DDE82-E2A9-4660-9728-D07DCFAA3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68" y="1574877"/>
            <a:ext cx="5971032" cy="4608576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1A1A52-552E-4A9C-8D4A-407A7F60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84" y="1670289"/>
            <a:ext cx="6394128" cy="497292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/>
              <a:t>Raspar o fundo e os lados da cova, de modo que fiquem ásperos.</a:t>
            </a:r>
          </a:p>
          <a:p>
            <a:pPr algn="just"/>
            <a:r>
              <a:rPr lang="pt-BR" dirty="0"/>
              <a:t>Retirar da cova todo material solto e cobrir o seu fundo com uma camada de 5 cm de brita nº 1.</a:t>
            </a:r>
          </a:p>
          <a:p>
            <a:pPr algn="just"/>
            <a:r>
              <a:rPr lang="pt-BR" dirty="0"/>
              <a:t>No primeiro dia manter as covas cheias de água durante 4 h.</a:t>
            </a:r>
          </a:p>
          <a:p>
            <a:pPr algn="just"/>
            <a:r>
              <a:rPr lang="pt-BR" dirty="0"/>
              <a:t>No dia seguinte, encher as covas com água e aguardar que estas se infiltrem totalmente.</a:t>
            </a:r>
          </a:p>
          <a:p>
            <a:pPr algn="just"/>
            <a:r>
              <a:rPr lang="pt-BR" dirty="0"/>
              <a:t>Encher novamente as covas com água até a altura de 15 cm e cronometrar o período de rebaixamento de 15 cm até 14 cm, correspondente às alturas da água em cada cova. </a:t>
            </a:r>
          </a:p>
          <a:p>
            <a:pPr algn="just"/>
            <a:r>
              <a:rPr lang="pt-BR" dirty="0"/>
              <a:t>Com os tempos determinados no processo de infiltração das covas, é possível obter os coeficientes de infiltração do solo (L/m² x dia) na curva apresentada a seguir. (Adota-se o menor dos coeficientes determinados no ensaio)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787DF55-C370-4A02-B7BF-E675FF947442}"/>
              </a:ext>
            </a:extLst>
          </p:cNvPr>
          <p:cNvSpPr/>
          <p:nvPr/>
        </p:nvSpPr>
        <p:spPr>
          <a:xfrm>
            <a:off x="6816159" y="1691322"/>
            <a:ext cx="543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Gráfico para determinação do coeficiente de infiltração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8084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5B250F-E007-4A3F-B0FC-50191C4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Sistema integrado, fossa séptica + sumidouro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E74198-9C06-4959-8EF0-4DD493DBF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3" y="1396588"/>
            <a:ext cx="9709176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95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88FD270-7176-4E45-AB94-06A6EC67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Exemplo 01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2494D3-4DAF-45F3-BB2C-66C71919B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39151"/>
            <a:ext cx="5461347" cy="661884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rgbClr val="000000"/>
                </a:solidFill>
              </a:rPr>
              <a:t>Determine qual a área de infiltração necessária para o sumidouro e o volume da fossa séptica de câmara única.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000000"/>
                </a:solidFill>
              </a:rPr>
              <a:t>Dados: Edifício de apartamentos com 4 pavimentos e 2 apartamentos por pavimento. Os apartamentos são de 3 quartos sociais e um de serviço.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000000"/>
                </a:solidFill>
              </a:rPr>
              <a:t>O tempo de infiltração obtido por ensaios: 10 minutos. 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000000"/>
                </a:solidFill>
              </a:rPr>
              <a:t>A temperatura mais baixa do ano é &lt; 10º C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000000"/>
                </a:solidFill>
              </a:rPr>
              <a:t>Limpeza a cada um ano.</a:t>
            </a:r>
          </a:p>
          <a:p>
            <a:pPr algn="just"/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15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3">
                <a:extLst>
                  <a:ext uri="{FF2B5EF4-FFF2-40B4-BE49-F238E27FC236}">
                    <a16:creationId xmlns:a16="http://schemas.microsoft.com/office/drawing/2014/main" id="{0583F66D-5734-4B13-9E6B-BE5292C62E29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480646" y="351693"/>
                <a:ext cx="11711354" cy="62186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pt-BR" dirty="0">
                    <a:solidFill>
                      <a:srgbClr val="FF0000"/>
                    </a:solidFill>
                  </a:rPr>
                  <a:t>Cálculo do número de contribuintes </a:t>
                </a:r>
              </a:p>
              <a:p>
                <a:r>
                  <a:rPr lang="pt-BR" dirty="0">
                    <a:solidFill>
                      <a:srgbClr val="000000"/>
                    </a:solidFill>
                  </a:rPr>
                  <a:t>Nº de pessoas por apartamento: 7;  Nº de apartamento no edifício: 8 </a:t>
                </a:r>
              </a:p>
              <a:p>
                <a:r>
                  <a:rPr lang="pt-BR" dirty="0">
                    <a:solidFill>
                      <a:srgbClr val="000000"/>
                    </a:solidFill>
                  </a:rPr>
                  <a:t>No total de contribuintes: 56 pessoas</a:t>
                </a:r>
              </a:p>
              <a:p>
                <a:pPr marL="0" indent="0" algn="ctr">
                  <a:buNone/>
                </a:pPr>
                <a:r>
                  <a:rPr lang="pt-BR" dirty="0">
                    <a:solidFill>
                      <a:srgbClr val="FF0000"/>
                    </a:solidFill>
                  </a:rPr>
                  <a:t>Cálculo do volume da fossa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ú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𝑡𝑖𝑙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=1000+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 . 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pt-BR" dirty="0"/>
              </a:p>
              <a:p>
                <a:r>
                  <a:rPr lang="pt-BR" i="1" dirty="0">
                    <a:solidFill>
                      <a:srgbClr val="000000"/>
                    </a:solidFill>
                  </a:rPr>
                  <a:t>C = 13</a:t>
                </a:r>
                <a:r>
                  <a:rPr lang="pt-BR" dirty="0">
                    <a:solidFill>
                      <a:srgbClr val="000000"/>
                    </a:solidFill>
                  </a:rPr>
                  <a:t>0 L/dia/pessoa; </a:t>
                </a:r>
                <a:r>
                  <a:rPr lang="pt-BR" i="1" dirty="0">
                    <a:solidFill>
                      <a:srgbClr val="000000"/>
                    </a:solidFill>
                  </a:rPr>
                  <a:t>T = </a:t>
                </a:r>
                <a:r>
                  <a:rPr lang="pt-BR" dirty="0">
                    <a:solidFill>
                      <a:srgbClr val="000000"/>
                    </a:solidFill>
                  </a:rPr>
                  <a:t>0,67;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pt-BR" dirty="0">
                    <a:solidFill>
                      <a:srgbClr val="000000"/>
                    </a:solidFill>
                  </a:rPr>
                  <a:t> = 1,0; K = 94</a:t>
                </a:r>
              </a:p>
              <a:p>
                <a:r>
                  <a:rPr lang="pt-BR" dirty="0">
                    <a:solidFill>
                      <a:srgbClr val="000000"/>
                    </a:solidFill>
                  </a:rPr>
                  <a:t>O volume útil da fossa será:</a:t>
                </a:r>
              </a:p>
              <a:p>
                <a:pPr marL="0" indent="0">
                  <a:buNone/>
                </a:pPr>
                <a:r>
                  <a:rPr lang="pt-BR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ú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𝑡𝑖𝑙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i="1" dirty="0">
                    <a:solidFill>
                      <a:srgbClr val="000000"/>
                    </a:solidFill>
                  </a:rPr>
                  <a:t> 1000 + </a:t>
                </a:r>
                <a:r>
                  <a:rPr lang="pt-BR" dirty="0">
                    <a:solidFill>
                      <a:srgbClr val="000000"/>
                    </a:solidFill>
                  </a:rPr>
                  <a:t>56 (130 x 0,67 + 100 x 1) = 11.141,6 litros ou 11,14 m³.</a:t>
                </a:r>
              </a:p>
              <a:p>
                <a:pPr marL="0" indent="0" algn="ctr">
                  <a:buNone/>
                </a:pPr>
                <a:r>
                  <a:rPr lang="pt-BR" dirty="0">
                    <a:solidFill>
                      <a:srgbClr val="FF0000"/>
                    </a:solidFill>
                  </a:rPr>
                  <a:t>Determinação do volume da fossa</a:t>
                </a:r>
              </a:p>
              <a:p>
                <a:r>
                  <a:rPr lang="pt-BR" dirty="0">
                    <a:solidFill>
                      <a:srgbClr val="000000"/>
                    </a:solidFill>
                  </a:rPr>
                  <a:t>Arbitrário</a:t>
                </a:r>
              </a:p>
              <a:p>
                <a:r>
                  <a:rPr lang="pt-BR" dirty="0">
                    <a:solidFill>
                      <a:srgbClr val="000000"/>
                    </a:solidFill>
                  </a:rPr>
                  <a:t>Recomenda-se fixar a altura e descobrir o diâmetro</a:t>
                </a:r>
              </a:p>
              <a:p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pt-B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Espaço Reservado para Conteúdo 3">
                <a:extLst>
                  <a:ext uri="{FF2B5EF4-FFF2-40B4-BE49-F238E27FC236}">
                    <a16:creationId xmlns:a16="http://schemas.microsoft.com/office/drawing/2014/main" id="{0583F66D-5734-4B13-9E6B-BE5292C62E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80646" y="351693"/>
                <a:ext cx="11711354" cy="6218625"/>
              </a:xfrm>
              <a:prstGeom prst="rect">
                <a:avLst/>
              </a:prstGeom>
              <a:blipFill>
                <a:blip r:embed="rId2"/>
                <a:stretch>
                  <a:fillRect l="-833" t="-1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3982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83965F7-5AC9-41A8-B6BC-DF92A668B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184" y="437335"/>
            <a:ext cx="6831056" cy="5267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AE53EC1E-C655-4F96-93C1-1FF392413A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5299" y="1153551"/>
                <a:ext cx="5274320" cy="5008098"/>
              </a:xfrm>
            </p:spPr>
            <p:txBody>
              <a:bodyPr>
                <a:normAutofit/>
              </a:bodyPr>
              <a:lstStyle/>
              <a:p>
                <a:r>
                  <a:rPr lang="pt-BR" dirty="0">
                    <a:solidFill>
                      <a:srgbClr val="FF0000"/>
                    </a:solidFill>
                  </a:rPr>
                  <a:t>Determinação do volume do sumidouro</a:t>
                </a:r>
              </a:p>
              <a:p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𝑆𝑒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𝑏𝑎𝑠𝑒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𝑐𝑖𝑟𝑐𝑢𝑙𝑎𝑟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pt-BR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. </m:t>
                        </m:r>
                        <m:sSup>
                          <m:sSupPr>
                            <m:ctrlP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pt-B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pt-B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pt-BR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𝑆𝑒</m:t>
                    </m:r>
                    <m:r>
                      <a:rPr lang="pt-B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𝑏𝑎𝑠𝑒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𝑞𝑢𝑎𝑑𝑟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𝑜𝑢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𝑟𝑒𝑡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.→ </m:t>
                    </m:r>
                  </m:oMath>
                </a14:m>
                <a:endParaRPr lang="pt-BR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pt-B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pt-B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pt-B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pt-BR" dirty="0">
                  <a:solidFill>
                    <a:srgbClr val="000000"/>
                  </a:solidFill>
                </a:endParaRPr>
              </a:p>
              <a:p>
                <a:r>
                  <a:rPr lang="pt-BR" dirty="0">
                    <a:solidFill>
                      <a:srgbClr val="000000"/>
                    </a:solidFill>
                  </a:rPr>
                  <a:t>A área de infiltração necessária para o sumidouro será:</a:t>
                </a:r>
              </a:p>
              <a:p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11140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39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=285,64 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² </m:t>
                    </m:r>
                  </m:oMath>
                </a14:m>
                <a:r>
                  <a:rPr lang="pt-BR" dirty="0">
                    <a:solidFill>
                      <a:srgbClr val="000000"/>
                    </a:solidFill>
                  </a:rPr>
                  <a:t> </a:t>
                </a:r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AE53EC1E-C655-4F96-93C1-1FF392413A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5299" y="1153551"/>
                <a:ext cx="5274320" cy="5008098"/>
              </a:xfrm>
              <a:blipFill>
                <a:blip r:embed="rId3"/>
                <a:stretch>
                  <a:fillRect l="-1848" t="-19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498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40DF39-76AA-45E8-B2B2-B42CDADE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Código de Obras PMCG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B4D9B263-CA76-4B62-A0CF-9E691C22CC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775942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6704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EDE6F2E-22E4-46FF-9BCB-9A36E22D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410" y="970674"/>
            <a:ext cx="7408876" cy="57126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8A4754-AB9F-43B9-BA9E-898198E1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A52F4404-2D14-4A64-9161-519C6D4B3F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9489" y="1828800"/>
                <a:ext cx="5401994" cy="4895557"/>
              </a:xfrm>
            </p:spPr>
            <p:txBody>
              <a:bodyPr>
                <a:normAutofit fontScale="85000" lnSpcReduction="20000"/>
              </a:bodyPr>
              <a:lstStyle/>
              <a:p>
                <a:pPr algn="just"/>
                <a:r>
                  <a:rPr lang="pt-BR" b="1" dirty="0"/>
                  <a:t>Dimensionar um sumidouro para uma residência cuja a fossa séptica apresenta um volume útil já determinado de 2,1 m³.</a:t>
                </a:r>
              </a:p>
              <a:p>
                <a:pPr algn="just"/>
                <a:r>
                  <a:rPr lang="pt-BR" dirty="0"/>
                  <a:t>Para determinação do coeficiente de infiltração C1 é necessário realizar o ensaio de infiltração conforme descrito no item B-9 da norma NBR 7229/1993.</a:t>
                </a:r>
              </a:p>
              <a:p>
                <a:pPr algn="just"/>
                <a:r>
                  <a:rPr lang="pt-BR" dirty="0"/>
                  <a:t>O maior tempo de infiltração para rebaixamento do nível d’água de 1,3 cm foi de 10 min.</a:t>
                </a:r>
              </a:p>
              <a:p>
                <a:pPr algn="just"/>
                <a:r>
                  <a:rPr lang="pt-BR" dirty="0"/>
                  <a:t>Entrando na curva apresentada: </a:t>
                </a:r>
                <a:r>
                  <a:rPr lang="pt-BR" i="1" dirty="0"/>
                  <a:t>Gráfico para determinação do coeficiente de infiltração</a:t>
                </a:r>
                <a:r>
                  <a:rPr lang="pt-BR" dirty="0"/>
                  <a:t>, têm-se: C1=39 Litros /m² x dia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2100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39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=53,8 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/>
                  <a:t> </a:t>
                </a:r>
              </a:p>
              <a:p>
                <a:pPr algn="just"/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A52F4404-2D14-4A64-9161-519C6D4B3F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9489" y="1828800"/>
                <a:ext cx="5401994" cy="4895557"/>
              </a:xfrm>
              <a:blipFill>
                <a:blip r:embed="rId3"/>
                <a:stretch>
                  <a:fillRect l="-1354" t="-2864" r="-16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028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EA33A5-7B6D-479A-A7F8-C9F24E08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</p:spPr>
        <p:txBody>
          <a:bodyPr anchor="ctr">
            <a:normAutofit/>
          </a:bodyPr>
          <a:lstStyle/>
          <a:p>
            <a:r>
              <a:rPr lang="pt-BR"/>
              <a:t>Determinação das dimensões do sumidouro</a:t>
            </a:r>
            <a:br>
              <a:rPr lang="pt-BR"/>
            </a:br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C84D4352-EDB1-47A2-9425-7BF1D663B6A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45127" y="1828800"/>
                <a:ext cx="5181600" cy="43513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1700" dirty="0"/>
                  <a:t>Para este dimensionamento, serão consideradas as áreas laterais do sumidouro bem como a de fundo como superfícies de infiltração, pois a norma NBR 7229/1993 permite que se considere a área do fundo do sumidouro como permeável.</a:t>
                </a:r>
              </a:p>
              <a:p>
                <a:r>
                  <a:rPr lang="pt-BR" sz="1700" dirty="0"/>
                  <a:t>O sumidouro adotado terá formato cilíndrico e o diâmetro será inicialmente pré-estabelecido como D= 3,00 m.</a:t>
                </a:r>
              </a:p>
              <a:p>
                <a:r>
                  <a:rPr lang="pt-BR" sz="1700" dirty="0"/>
                  <a:t>Com o diâmetro e a forma cilíndrica já estabelecidos, pode-se calcular a profundidade h do sumidouro para que a área da superfície lateral seja de 53,85 m². Assim: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7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17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7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sz="1700" b="0" i="1" smtClean="0">
                              <a:latin typeface="Cambria Math" panose="02040503050406030204" pitchFamily="18" charset="0"/>
                            </a:rPr>
                            <m:t> . </m:t>
                          </m:r>
                          <m:sSup>
                            <m:sSupPr>
                              <m:ctrlPr>
                                <a:rPr lang="pt-BR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7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pt-BR" sz="17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1700" b="0" i="1" smtClean="0">
                          <a:latin typeface="Cambria Math" panose="02040503050406030204" pitchFamily="18" charset="0"/>
                        </a:rPr>
                        <m:t>+2 . </m:t>
                      </m:r>
                      <m:r>
                        <a:rPr lang="pt-BR" sz="17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pt-BR" sz="1700" b="0" i="1" smtClean="0">
                          <a:latin typeface="Cambria Math" panose="02040503050406030204" pitchFamily="18" charset="0"/>
                        </a:rPr>
                        <m:t> .</m:t>
                      </m:r>
                      <m:r>
                        <a:rPr lang="pt-BR" sz="17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t-BR" sz="1700" b="0" i="1" smtClean="0">
                          <a:latin typeface="Cambria Math" panose="02040503050406030204" pitchFamily="18" charset="0"/>
                        </a:rPr>
                        <m:t> .</m:t>
                      </m:r>
                      <m:r>
                        <a:rPr lang="pt-BR" sz="17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pt-BR" sz="1700" dirty="0"/>
              </a:p>
              <a:p>
                <a:pPr marL="0" indent="0">
                  <a:buNone/>
                </a:pPr>
                <a:r>
                  <a:rPr lang="pt-BR" sz="1700" dirty="0"/>
                  <a:t>Assim: 53,85 = (3,14 x 3,0²)/4 + 2 x 3,14 x 1,50 x h</a:t>
                </a:r>
              </a:p>
              <a:p>
                <a:pPr marL="0" indent="0">
                  <a:buNone/>
                </a:pPr>
                <a:r>
                  <a:rPr lang="pt-BR" sz="1700" dirty="0"/>
                  <a:t>h= 4,96 m</a:t>
                </a:r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C84D4352-EDB1-47A2-9425-7BF1D663B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45127" y="1828800"/>
                <a:ext cx="5181600" cy="4351337"/>
              </a:xfrm>
              <a:blipFill>
                <a:blip r:embed="rId2"/>
                <a:stretch>
                  <a:fillRect l="-824" t="-980" r="-1176" b="-140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Mais Informações Sobre o Desentupimento de Sumidouro | Rio de Janeiro">
            <a:extLst>
              <a:ext uri="{FF2B5EF4-FFF2-40B4-BE49-F238E27FC236}">
                <a16:creationId xmlns:a16="http://schemas.microsoft.com/office/drawing/2014/main" id="{8C405FFC-EC8F-471D-AE35-C8FBFB9D0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r="4217" b="2"/>
          <a:stretch/>
        </p:blipFill>
        <p:spPr bwMode="auto">
          <a:xfrm>
            <a:off x="6172200" y="1828800"/>
            <a:ext cx="5181600" cy="435133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82155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88FD270-7176-4E45-AB94-06A6EC67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Exercício 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622494D3-4DAF-45F3-BB2C-66C71919B8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44208" y="239151"/>
                <a:ext cx="5959504" cy="6618849"/>
              </a:xfrm>
            </p:spPr>
            <p:txBody>
              <a:bodyPr anchor="ctr"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600" dirty="0">
                    <a:solidFill>
                      <a:srgbClr val="000000"/>
                    </a:solidFill>
                  </a:rPr>
                  <a:t>Determine qual a área de infiltração necessária para o sumidouro e o volume da fossa séptica de câmara única.</a:t>
                </a:r>
              </a:p>
              <a:p>
                <a:pPr marL="0" indent="0" algn="just">
                  <a:buNone/>
                </a:pPr>
                <a:r>
                  <a:rPr lang="pt-BR" sz="2600" dirty="0">
                    <a:solidFill>
                      <a:srgbClr val="000000"/>
                    </a:solidFill>
                  </a:rPr>
                  <a:t>Dados: Edifício de apartamentos com 6 pavimentos e 4 apartamentos por pavimento. Os apartamentos são de 2 quartos sociais.</a:t>
                </a:r>
              </a:p>
              <a:p>
                <a:pPr marL="0" indent="0" algn="just">
                  <a:buNone/>
                </a:pPr>
                <a:r>
                  <a:rPr lang="pt-BR" sz="2600" dirty="0"/>
                  <a:t>Coeficiente de infiltração: 25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sSup>
                          <m:sSup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𝑑𝑖𝑎</m:t>
                    </m:r>
                  </m:oMath>
                </a14:m>
                <a:endParaRPr lang="pt-BR" sz="2600" dirty="0"/>
              </a:p>
              <a:p>
                <a:pPr marL="0" indent="0" algn="just">
                  <a:buNone/>
                </a:pPr>
                <a:r>
                  <a:rPr lang="pt-BR" sz="2600" dirty="0">
                    <a:solidFill>
                      <a:srgbClr val="000000"/>
                    </a:solidFill>
                  </a:rPr>
                  <a:t>A temperatura mais baixa do ano é 15º C</a:t>
                </a:r>
              </a:p>
              <a:p>
                <a:pPr marL="0" indent="0" algn="just">
                  <a:buNone/>
                </a:pPr>
                <a:r>
                  <a:rPr lang="pt-BR" sz="2600" dirty="0">
                    <a:solidFill>
                      <a:srgbClr val="000000"/>
                    </a:solidFill>
                  </a:rPr>
                  <a:t>Limpeza a cada dois anos.</a:t>
                </a:r>
              </a:p>
              <a:p>
                <a:pPr algn="just"/>
                <a:endParaRPr lang="pt-BR" sz="2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622494D3-4DAF-45F3-BB2C-66C71919B8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44208" y="239151"/>
                <a:ext cx="5959504" cy="6618849"/>
              </a:xfrm>
              <a:blipFill>
                <a:blip r:embed="rId3"/>
                <a:stretch>
                  <a:fillRect l="-1842" r="-18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9280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4CAB10-B3A0-4468-A12A-56F71393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Reuso de Águas Cinzas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DD3D8F-A5E4-422C-B337-E6A3CCE82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559" y="555681"/>
            <a:ext cx="6082110" cy="6161642"/>
          </a:xfrm>
        </p:spPr>
        <p:txBody>
          <a:bodyPr anchor="ctr">
            <a:normAutofit fontScale="92500" lnSpcReduction="10000"/>
          </a:bodyPr>
          <a:lstStyle/>
          <a:p>
            <a:pPr marL="11516" algn="just">
              <a:spcBef>
                <a:spcPts val="86"/>
              </a:spcBef>
            </a:pPr>
            <a:r>
              <a:rPr lang="pt-BR" b="1" spc="-5" dirty="0">
                <a:latin typeface="Verdana"/>
                <a:cs typeface="Verdana"/>
              </a:rPr>
              <a:t>NBR 13969 (item</a:t>
            </a:r>
            <a:r>
              <a:rPr lang="pt-BR" b="1" spc="54" dirty="0">
                <a:latin typeface="Verdana"/>
                <a:cs typeface="Verdana"/>
              </a:rPr>
              <a:t> </a:t>
            </a:r>
            <a:r>
              <a:rPr lang="pt-BR" b="1" spc="-5" dirty="0">
                <a:latin typeface="Verdana"/>
                <a:cs typeface="Verdana"/>
              </a:rPr>
              <a:t>5.6)</a:t>
            </a:r>
            <a:endParaRPr lang="pt-BR" dirty="0">
              <a:latin typeface="Verdana"/>
              <a:cs typeface="Verdana"/>
            </a:endParaRPr>
          </a:p>
          <a:p>
            <a:pPr marL="115164" marR="443380" algn="just">
              <a:spcBef>
                <a:spcPts val="1369"/>
              </a:spcBef>
            </a:pPr>
            <a:r>
              <a:rPr lang="pt-BR" sz="2400" spc="-5" dirty="0">
                <a:latin typeface="Verdana"/>
                <a:cs typeface="Verdana"/>
              </a:rPr>
              <a:t>Define </a:t>
            </a:r>
            <a:r>
              <a:rPr lang="pt-BR" sz="2400" dirty="0">
                <a:latin typeface="Verdana"/>
                <a:cs typeface="Verdana"/>
              </a:rPr>
              <a:t>os usos que pode ser dada a água de reuso: </a:t>
            </a:r>
            <a:r>
              <a:rPr lang="pt-BR" sz="2400" spc="-5" dirty="0">
                <a:latin typeface="Verdana"/>
                <a:cs typeface="Verdana"/>
              </a:rPr>
              <a:t>fins </a:t>
            </a:r>
            <a:r>
              <a:rPr lang="pt-BR" sz="2400" dirty="0">
                <a:latin typeface="Verdana"/>
                <a:cs typeface="Verdana"/>
              </a:rPr>
              <a:t>que  </a:t>
            </a:r>
            <a:r>
              <a:rPr lang="pt-BR" sz="2400" spc="-5" dirty="0">
                <a:latin typeface="Verdana"/>
                <a:cs typeface="Verdana"/>
              </a:rPr>
              <a:t>exigem qualidade </a:t>
            </a:r>
            <a:r>
              <a:rPr lang="pt-BR" sz="2400" dirty="0">
                <a:latin typeface="Verdana"/>
                <a:cs typeface="Verdana"/>
              </a:rPr>
              <a:t>da água não </a:t>
            </a:r>
            <a:r>
              <a:rPr lang="pt-BR" sz="2400" spc="-5" dirty="0">
                <a:latin typeface="Verdana"/>
                <a:cs typeface="Verdana"/>
              </a:rPr>
              <a:t>potável, </a:t>
            </a:r>
            <a:r>
              <a:rPr lang="pt-BR" sz="2400" dirty="0">
                <a:latin typeface="Verdana"/>
                <a:cs typeface="Verdana"/>
              </a:rPr>
              <a:t>mas </a:t>
            </a:r>
            <a:r>
              <a:rPr lang="pt-BR" sz="2400" spc="-5" dirty="0">
                <a:latin typeface="Verdana"/>
                <a:cs typeface="Verdana"/>
              </a:rPr>
              <a:t>sanitariamente  </a:t>
            </a:r>
            <a:r>
              <a:rPr lang="pt-BR" sz="2400" spc="-9" dirty="0">
                <a:latin typeface="Verdana"/>
                <a:cs typeface="Verdana"/>
              </a:rPr>
              <a:t>segura, </a:t>
            </a:r>
            <a:r>
              <a:rPr lang="pt-BR" sz="2400" spc="-5" dirty="0">
                <a:latin typeface="Verdana"/>
                <a:cs typeface="Verdana"/>
              </a:rPr>
              <a:t>tais</a:t>
            </a:r>
            <a:r>
              <a:rPr lang="pt-BR" sz="2400" spc="5" dirty="0">
                <a:latin typeface="Verdana"/>
                <a:cs typeface="Verdana"/>
              </a:rPr>
              <a:t> </a:t>
            </a:r>
            <a:r>
              <a:rPr lang="pt-BR" sz="2400" spc="-5" dirty="0">
                <a:latin typeface="Verdana"/>
                <a:cs typeface="Verdana"/>
              </a:rPr>
              <a:t>como:</a:t>
            </a:r>
            <a:endParaRPr lang="pt-BR" sz="2400" dirty="0">
              <a:latin typeface="Verdana"/>
              <a:cs typeface="Verdana"/>
            </a:endParaRPr>
          </a:p>
          <a:p>
            <a:pPr marL="767565" indent="-320155" algn="just">
              <a:spcBef>
                <a:spcPts val="816"/>
              </a:spcBef>
              <a:buClr>
                <a:srgbClr val="CC0000"/>
              </a:buClr>
              <a:buFont typeface="Wingdings"/>
              <a:buChar char=""/>
              <a:tabLst>
                <a:tab pos="767565" algn="l"/>
                <a:tab pos="768141" algn="l"/>
              </a:tabLst>
            </a:pPr>
            <a:r>
              <a:rPr lang="pt-BR" sz="2400" spc="-5" dirty="0">
                <a:latin typeface="Verdana"/>
                <a:cs typeface="Verdana"/>
              </a:rPr>
              <a:t>irrigação dos</a:t>
            </a:r>
            <a:r>
              <a:rPr lang="pt-BR" sz="2400" dirty="0">
                <a:latin typeface="Verdana"/>
                <a:cs typeface="Verdana"/>
              </a:rPr>
              <a:t> </a:t>
            </a:r>
            <a:r>
              <a:rPr lang="pt-BR" sz="2400" spc="-9" dirty="0">
                <a:latin typeface="Verdana"/>
                <a:cs typeface="Verdana"/>
              </a:rPr>
              <a:t>jardins;</a:t>
            </a:r>
            <a:endParaRPr lang="pt-BR" sz="2400" dirty="0">
              <a:latin typeface="Verdana"/>
              <a:cs typeface="Verdana"/>
            </a:endParaRPr>
          </a:p>
          <a:p>
            <a:pPr marL="767565" indent="-320155" algn="just">
              <a:spcBef>
                <a:spcPts val="816"/>
              </a:spcBef>
              <a:buClr>
                <a:srgbClr val="CC0000"/>
              </a:buClr>
              <a:buFont typeface="Wingdings"/>
              <a:buChar char=""/>
              <a:tabLst>
                <a:tab pos="767565" algn="l"/>
                <a:tab pos="768141" algn="l"/>
              </a:tabLst>
            </a:pPr>
            <a:r>
              <a:rPr lang="pt-BR" sz="2400" spc="-9" dirty="0">
                <a:latin typeface="Verdana"/>
                <a:cs typeface="Verdana"/>
              </a:rPr>
              <a:t>lavagem </a:t>
            </a:r>
            <a:r>
              <a:rPr lang="pt-BR" sz="2400" spc="-5" dirty="0">
                <a:latin typeface="Verdana"/>
                <a:cs typeface="Verdana"/>
              </a:rPr>
              <a:t>dos pisos </a:t>
            </a:r>
            <a:r>
              <a:rPr lang="pt-BR" sz="2400" dirty="0">
                <a:latin typeface="Verdana"/>
                <a:cs typeface="Verdana"/>
              </a:rPr>
              <a:t>e</a:t>
            </a:r>
            <a:r>
              <a:rPr lang="pt-BR" sz="2400" spc="27" dirty="0">
                <a:latin typeface="Verdana"/>
                <a:cs typeface="Verdana"/>
              </a:rPr>
              <a:t> </a:t>
            </a:r>
            <a:r>
              <a:rPr lang="pt-BR" sz="2400" spc="-9" dirty="0">
                <a:latin typeface="Verdana"/>
                <a:cs typeface="Verdana"/>
              </a:rPr>
              <a:t>veículos;</a:t>
            </a:r>
            <a:endParaRPr lang="pt-BR" sz="2400" dirty="0">
              <a:latin typeface="Verdana"/>
              <a:cs typeface="Verdana"/>
            </a:endParaRPr>
          </a:p>
          <a:p>
            <a:pPr marL="767565" indent="-320155" algn="just">
              <a:spcBef>
                <a:spcPts val="816"/>
              </a:spcBef>
              <a:buClr>
                <a:srgbClr val="CC0000"/>
              </a:buClr>
              <a:buFont typeface="Wingdings"/>
              <a:buChar char=""/>
              <a:tabLst>
                <a:tab pos="767565" algn="l"/>
                <a:tab pos="768141" algn="l"/>
              </a:tabLst>
            </a:pPr>
            <a:r>
              <a:rPr lang="pt-BR" sz="2400" dirty="0">
                <a:latin typeface="Verdana"/>
                <a:cs typeface="Verdana"/>
              </a:rPr>
              <a:t>manutenção </a:t>
            </a:r>
            <a:r>
              <a:rPr lang="pt-BR" sz="2400" spc="-5" dirty="0">
                <a:latin typeface="Verdana"/>
                <a:cs typeface="Verdana"/>
              </a:rPr>
              <a:t>paisagística dos lagos </a:t>
            </a:r>
            <a:r>
              <a:rPr lang="pt-BR" sz="2400" dirty="0">
                <a:latin typeface="Verdana"/>
                <a:cs typeface="Verdana"/>
              </a:rPr>
              <a:t>e </a:t>
            </a:r>
            <a:r>
              <a:rPr lang="pt-BR" sz="2400" spc="-5" dirty="0">
                <a:latin typeface="Verdana"/>
                <a:cs typeface="Verdana"/>
              </a:rPr>
              <a:t>canais com</a:t>
            </a:r>
            <a:r>
              <a:rPr lang="pt-BR" sz="2400" spc="-14" dirty="0">
                <a:latin typeface="Verdana"/>
                <a:cs typeface="Verdana"/>
              </a:rPr>
              <a:t> </a:t>
            </a:r>
            <a:r>
              <a:rPr lang="pt-BR" sz="2400" dirty="0">
                <a:latin typeface="Verdana"/>
                <a:cs typeface="Verdana"/>
              </a:rPr>
              <a:t>água;</a:t>
            </a:r>
          </a:p>
          <a:p>
            <a:pPr marL="767565" indent="-320155" algn="just">
              <a:spcBef>
                <a:spcPts val="816"/>
              </a:spcBef>
              <a:buClr>
                <a:srgbClr val="CC0000"/>
              </a:buClr>
              <a:buFont typeface="Wingdings"/>
              <a:buChar char=""/>
              <a:tabLst>
                <a:tab pos="767565" algn="l"/>
                <a:tab pos="768141" algn="l"/>
              </a:tabLst>
            </a:pPr>
            <a:r>
              <a:rPr lang="pt-BR" sz="2400" spc="-9" dirty="0">
                <a:latin typeface="Verdana"/>
                <a:cs typeface="Verdana"/>
              </a:rPr>
              <a:t>vasos sanitários;</a:t>
            </a:r>
            <a:endParaRPr lang="pt-BR" sz="2400" dirty="0">
              <a:latin typeface="Verdana"/>
              <a:cs typeface="Verdana"/>
            </a:endParaRPr>
          </a:p>
          <a:p>
            <a:pPr marL="768141" indent="-320155" algn="just">
              <a:spcBef>
                <a:spcPts val="816"/>
              </a:spcBef>
              <a:buClr>
                <a:srgbClr val="CC0000"/>
              </a:buClr>
              <a:buFont typeface="Wingdings"/>
              <a:buChar char=""/>
              <a:tabLst>
                <a:tab pos="767565" algn="l"/>
                <a:tab pos="768141" algn="l"/>
              </a:tabLst>
            </a:pPr>
            <a:r>
              <a:rPr lang="pt-BR" sz="2400" spc="-5" dirty="0">
                <a:latin typeface="Verdana"/>
                <a:cs typeface="Verdana"/>
              </a:rPr>
              <a:t>irrigação de campos</a:t>
            </a:r>
            <a:r>
              <a:rPr lang="pt-BR" sz="2400" spc="5" dirty="0">
                <a:latin typeface="Verdana"/>
                <a:cs typeface="Verdana"/>
              </a:rPr>
              <a:t> </a:t>
            </a:r>
            <a:r>
              <a:rPr lang="pt-BR" sz="2400" spc="-5" dirty="0">
                <a:latin typeface="Verdana"/>
                <a:cs typeface="Verdana"/>
              </a:rPr>
              <a:t>agrícolas.</a:t>
            </a:r>
            <a:endParaRPr lang="pt-BR" sz="2400" dirty="0">
              <a:latin typeface="Verdana"/>
              <a:cs typeface="Verdana"/>
            </a:endParaRPr>
          </a:p>
          <a:p>
            <a:pPr marL="115164" marR="4607" algn="just">
              <a:spcBef>
                <a:spcPts val="1297"/>
              </a:spcBef>
            </a:pPr>
            <a:r>
              <a:rPr lang="pt-BR" sz="2400" spc="-5" dirty="0">
                <a:latin typeface="Verdana"/>
                <a:cs typeface="Verdana"/>
              </a:rPr>
              <a:t>O tipo </a:t>
            </a:r>
            <a:r>
              <a:rPr lang="pt-BR" sz="2400" dirty="0">
                <a:latin typeface="Verdana"/>
                <a:cs typeface="Verdana"/>
              </a:rPr>
              <a:t>de reuso pode </a:t>
            </a:r>
            <a:r>
              <a:rPr lang="pt-BR" sz="2400" spc="-5" dirty="0">
                <a:latin typeface="Verdana"/>
                <a:cs typeface="Verdana"/>
              </a:rPr>
              <a:t>abranger </a:t>
            </a:r>
            <a:r>
              <a:rPr lang="pt-BR" sz="2400" dirty="0">
                <a:latin typeface="Verdana"/>
                <a:cs typeface="Verdana"/>
              </a:rPr>
              <a:t>desde </a:t>
            </a:r>
            <a:r>
              <a:rPr lang="pt-BR" sz="2400" spc="-5" dirty="0">
                <a:latin typeface="Verdana"/>
                <a:cs typeface="Verdana"/>
              </a:rPr>
              <a:t>simples recirculação </a:t>
            </a:r>
            <a:r>
              <a:rPr lang="pt-BR" sz="2400" dirty="0">
                <a:latin typeface="Verdana"/>
                <a:cs typeface="Verdana"/>
              </a:rPr>
              <a:t>de  água de </a:t>
            </a:r>
            <a:r>
              <a:rPr lang="pt-BR" sz="2400" dirty="0" err="1">
                <a:latin typeface="Verdana"/>
                <a:cs typeface="Verdana"/>
              </a:rPr>
              <a:t>enxágüe</a:t>
            </a:r>
            <a:r>
              <a:rPr lang="pt-BR" sz="2400" dirty="0">
                <a:latin typeface="Verdana"/>
                <a:cs typeface="Verdana"/>
              </a:rPr>
              <a:t> de </a:t>
            </a:r>
            <a:r>
              <a:rPr lang="pt-BR" sz="2400" spc="-5" dirty="0">
                <a:latin typeface="Verdana"/>
                <a:cs typeface="Verdana"/>
              </a:rPr>
              <a:t>máquina </a:t>
            </a:r>
            <a:r>
              <a:rPr lang="pt-BR" sz="2400" dirty="0">
                <a:latin typeface="Verdana"/>
                <a:cs typeface="Verdana"/>
              </a:rPr>
              <a:t>de </a:t>
            </a:r>
            <a:r>
              <a:rPr lang="pt-BR" sz="2400" spc="-9" dirty="0">
                <a:latin typeface="Verdana"/>
                <a:cs typeface="Verdana"/>
              </a:rPr>
              <a:t>lavagem, </a:t>
            </a:r>
            <a:r>
              <a:rPr lang="pt-BR" sz="2400" dirty="0">
                <a:latin typeface="Verdana"/>
                <a:cs typeface="Verdana"/>
              </a:rPr>
              <a:t>com ou sem  </a:t>
            </a:r>
            <a:r>
              <a:rPr lang="pt-BR" sz="2400" spc="-5" dirty="0">
                <a:latin typeface="Verdana"/>
                <a:cs typeface="Verdana"/>
              </a:rPr>
              <a:t>tratamento </a:t>
            </a:r>
            <a:r>
              <a:rPr lang="pt-BR" sz="2400" dirty="0">
                <a:latin typeface="Verdana"/>
                <a:cs typeface="Verdana"/>
              </a:rPr>
              <a:t>aos </a:t>
            </a:r>
            <a:r>
              <a:rPr lang="pt-BR" sz="2400" spc="-9" dirty="0">
                <a:latin typeface="Verdana"/>
                <a:cs typeface="Verdana"/>
              </a:rPr>
              <a:t>vasos </a:t>
            </a:r>
            <a:r>
              <a:rPr lang="pt-BR" sz="2400" spc="-5" dirty="0">
                <a:latin typeface="Verdana"/>
                <a:cs typeface="Verdana"/>
              </a:rPr>
              <a:t>sanitários, </a:t>
            </a:r>
            <a:r>
              <a:rPr lang="pt-BR" sz="2400" dirty="0">
                <a:latin typeface="Verdana"/>
                <a:cs typeface="Verdana"/>
              </a:rPr>
              <a:t>até </a:t>
            </a:r>
            <a:r>
              <a:rPr lang="pt-BR" sz="2400" spc="-5" dirty="0">
                <a:latin typeface="Verdana"/>
                <a:cs typeface="Verdana"/>
              </a:rPr>
              <a:t>uma remoção </a:t>
            </a:r>
            <a:r>
              <a:rPr lang="pt-BR" sz="2400" dirty="0">
                <a:latin typeface="Verdana"/>
                <a:cs typeface="Verdana"/>
              </a:rPr>
              <a:t>em </a:t>
            </a:r>
            <a:r>
              <a:rPr lang="pt-BR" sz="2400" spc="-5" dirty="0">
                <a:latin typeface="Verdana"/>
                <a:cs typeface="Verdana"/>
              </a:rPr>
              <a:t>alto </a:t>
            </a:r>
            <a:r>
              <a:rPr lang="pt-BR" sz="2400" spc="-9" dirty="0">
                <a:latin typeface="Verdana"/>
                <a:cs typeface="Verdana"/>
              </a:rPr>
              <a:t>nível  </a:t>
            </a:r>
            <a:r>
              <a:rPr lang="pt-BR" sz="2400" dirty="0">
                <a:latin typeface="Verdana"/>
                <a:cs typeface="Verdana"/>
              </a:rPr>
              <a:t>de poluentes </a:t>
            </a:r>
            <a:r>
              <a:rPr lang="pt-BR" sz="2400" spc="-9" dirty="0">
                <a:latin typeface="Verdana"/>
                <a:cs typeface="Verdana"/>
              </a:rPr>
              <a:t>para lavagens </a:t>
            </a:r>
            <a:r>
              <a:rPr lang="pt-BR" sz="2400" dirty="0">
                <a:latin typeface="Verdana"/>
                <a:cs typeface="Verdana"/>
              </a:rPr>
              <a:t>de</a:t>
            </a:r>
            <a:r>
              <a:rPr lang="pt-BR" sz="2400" spc="14" dirty="0">
                <a:latin typeface="Verdana"/>
                <a:cs typeface="Verdana"/>
              </a:rPr>
              <a:t> </a:t>
            </a:r>
            <a:r>
              <a:rPr lang="pt-BR" sz="2400" spc="-5" dirty="0">
                <a:latin typeface="Verdana"/>
                <a:cs typeface="Verdana"/>
              </a:rPr>
              <a:t>carros.</a:t>
            </a:r>
            <a:endParaRPr lang="pt-BR" sz="2400" dirty="0">
              <a:latin typeface="Verdana"/>
              <a:cs typeface="Verdana"/>
            </a:endParaRP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38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F5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FDB4FC-0C34-451A-A9E9-85E48D39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Coleta </a:t>
            </a:r>
            <a:r>
              <a:rPr lang="en-US" sz="2600" dirty="0" err="1">
                <a:solidFill>
                  <a:srgbClr val="FFFFFF"/>
                </a:solidFill>
              </a:rPr>
              <a:t>P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ública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Resultado de imagem para tratamento de esgoto">
            <a:extLst>
              <a:ext uri="{FF2B5EF4-FFF2-40B4-BE49-F238E27FC236}">
                <a16:creationId xmlns:a16="http://schemas.microsoft.com/office/drawing/2014/main" id="{85D43045-298E-4823-A5FB-E4C3515F28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7880" y="295849"/>
            <a:ext cx="7572570" cy="626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8394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6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903663-9A53-4C1D-8689-C608B53E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ETE</a:t>
            </a:r>
          </a:p>
        </p:txBody>
      </p:sp>
      <p:pic>
        <p:nvPicPr>
          <p:cNvPr id="10" name="Picture 2" descr="Resultado de imagem para tratamento de esgoto">
            <a:extLst>
              <a:ext uri="{FF2B5EF4-FFF2-40B4-BE49-F238E27FC236}">
                <a16:creationId xmlns:a16="http://schemas.microsoft.com/office/drawing/2014/main" id="{D6DE06DC-CEF4-476B-8116-30DCD2675B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8434" y="575719"/>
            <a:ext cx="8280538" cy="540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6343ED2-9A4E-4199-B681-6652F5F9AA3F}"/>
              </a:ext>
            </a:extLst>
          </p:cNvPr>
          <p:cNvSpPr/>
          <p:nvPr/>
        </p:nvSpPr>
        <p:spPr>
          <a:xfrm>
            <a:off x="4982695" y="6097615"/>
            <a:ext cx="5492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https://www.youtube.com/watch?v=f61JxBM8wrY&amp;t=1s</a:t>
            </a:r>
          </a:p>
        </p:txBody>
      </p:sp>
    </p:spTree>
    <p:extLst>
      <p:ext uri="{BB962C8B-B14F-4D97-AF65-F5344CB8AC3E}">
        <p14:creationId xmlns:p14="http://schemas.microsoft.com/office/powerpoint/2010/main" val="1418100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57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F68536-77EB-4F7A-B0F3-1FFB01D82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Lançamento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F05F1A1-3C35-4559-A67D-E87967DCE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675358"/>
            <a:ext cx="8618107" cy="58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5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6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F16383-64B3-4B35-81FE-7115FB4B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Esgoto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6CC35A9-743A-4916-BA05-8346B1933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98" y="185985"/>
            <a:ext cx="2265156" cy="30202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265B691-D323-4888-87E9-340E8A704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70" y="3630964"/>
            <a:ext cx="4066472" cy="30498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8433E5-D9ED-4946-A610-DCC932CDA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70" y="171162"/>
            <a:ext cx="4066472" cy="30498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2996FA5-CF3F-4DD3-ADAA-E15C3CD7B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82" y="3630964"/>
            <a:ext cx="4066472" cy="3049854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CD48E57-B445-40A6-8A9A-A3C425DF86E5}"/>
              </a:ext>
            </a:extLst>
          </p:cNvPr>
          <p:cNvCxnSpPr/>
          <p:nvPr/>
        </p:nvCxnSpPr>
        <p:spPr>
          <a:xfrm flipV="1">
            <a:off x="9596615" y="2771335"/>
            <a:ext cx="661181" cy="12661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488B3B78-544C-472A-0184-742CFE98F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4" y="3630964"/>
            <a:ext cx="3106392" cy="30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0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6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F16383-64B3-4B35-81FE-7115FB4B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Esgoto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Imagem 11" descr="Uma imagem contendo tijolo, edifício, velho, sujo&#10;&#10;Descrição gerada automaticamente">
            <a:extLst>
              <a:ext uri="{FF2B5EF4-FFF2-40B4-BE49-F238E27FC236}">
                <a16:creationId xmlns:a16="http://schemas.microsoft.com/office/drawing/2014/main" id="{098352E8-1173-457F-F09E-40648A26A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22" y="368991"/>
            <a:ext cx="4041913" cy="303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 descr="Uma imagem contendo material de construção, pedra, ao ar livre, edifício&#10;&#10;Descrição gerada automaticamente">
            <a:extLst>
              <a:ext uri="{FF2B5EF4-FFF2-40B4-BE49-F238E27FC236}">
                <a16:creationId xmlns:a16="http://schemas.microsoft.com/office/drawing/2014/main" id="{F2611CAF-C3AA-13A1-0F1A-23A27FDDC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23" y="3626829"/>
            <a:ext cx="4041913" cy="303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Uma imagem contendo edifício, ao ar livre, ferramenta, tijolo&#10;&#10;Descrição gerada automaticamente">
            <a:extLst>
              <a:ext uri="{FF2B5EF4-FFF2-40B4-BE49-F238E27FC236}">
                <a16:creationId xmlns:a16="http://schemas.microsoft.com/office/drawing/2014/main" id="{71903897-F65C-8565-917D-A5E760695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91" y="3626830"/>
            <a:ext cx="4041913" cy="303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Uma imagem contendo edifício, ao ar livre, velho, quebrado&#10;&#10;Descrição gerada automaticamente">
            <a:extLst>
              <a:ext uri="{FF2B5EF4-FFF2-40B4-BE49-F238E27FC236}">
                <a16:creationId xmlns:a16="http://schemas.microsoft.com/office/drawing/2014/main" id="{439FA5A0-3CED-44EA-7A80-02780B0B3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74" y="394402"/>
            <a:ext cx="4046130" cy="303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399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9B2114-AB54-1FDC-1614-C54DE7A79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E4611D19-CAC4-1FB3-A271-2F8D07685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6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32674B-1C2B-5FDB-2389-DDE0EBFE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Modelo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Projeto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Imóvel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CDHU</a:t>
            </a:r>
          </a:p>
        </p:txBody>
      </p:sp>
      <p:pic>
        <p:nvPicPr>
          <p:cNvPr id="7" name="Imagem 3">
            <a:extLst>
              <a:ext uri="{FF2B5EF4-FFF2-40B4-BE49-F238E27FC236}">
                <a16:creationId xmlns:a16="http://schemas.microsoft.com/office/drawing/2014/main" id="{053EF361-BD5B-A388-9258-4ADC1885759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5517" y="-628688"/>
            <a:ext cx="5582206" cy="7890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387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C6286-917A-4623-BFF8-FAAC688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</p:spPr>
        <p:txBody>
          <a:bodyPr anchor="ctr">
            <a:normAutofit/>
          </a:bodyPr>
          <a:lstStyle/>
          <a:p>
            <a:r>
              <a:rPr lang="pt-BR" dirty="0"/>
              <a:t>Águas Servidas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2C2B0670-3761-47AB-9EC6-C0E70DF611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297927"/>
              </p:ext>
            </p:extLst>
          </p:nvPr>
        </p:nvGraphicFramePr>
        <p:xfrm>
          <a:off x="845127" y="1828800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5190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49795-2928-4DA5-9FDB-25BB44BD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29362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Sistema</a:t>
            </a:r>
          </a:p>
        </p:txBody>
      </p:sp>
      <p:pic>
        <p:nvPicPr>
          <p:cNvPr id="8" name="Espaço Reservado para Conteúdo 7" descr="Uma imagem contendo texto&#10;&#10;Descrição gerada automaticamente">
            <a:extLst>
              <a:ext uri="{FF2B5EF4-FFF2-40B4-BE49-F238E27FC236}">
                <a16:creationId xmlns:a16="http://schemas.microsoft.com/office/drawing/2014/main" id="{F8C79DF5-020F-4818-8438-6902BD1E4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1" y="1735697"/>
            <a:ext cx="6739513" cy="3386605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328DEC2F-4241-4D4E-81DF-33157B218C64}"/>
              </a:ext>
            </a:extLst>
          </p:cNvPr>
          <p:cNvSpPr txBox="1">
            <a:spLocks/>
          </p:cNvSpPr>
          <p:nvPr/>
        </p:nvSpPr>
        <p:spPr>
          <a:xfrm>
            <a:off x="8471423" y="2542939"/>
            <a:ext cx="3275100" cy="3998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marR="143510" algn="just">
              <a:spcBef>
                <a:spcPts val="434"/>
              </a:spcBef>
              <a:buClr>
                <a:srgbClr val="CC0000"/>
              </a:buClr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600" dirty="0"/>
              <a:t>A </a:t>
            </a:r>
            <a:r>
              <a:rPr lang="en-US" sz="1600" spc="-5" dirty="0" err="1"/>
              <a:t>instalação</a:t>
            </a:r>
            <a:r>
              <a:rPr lang="en-US" sz="1600" spc="-5" dirty="0"/>
              <a:t> de </a:t>
            </a:r>
            <a:r>
              <a:rPr lang="en-US" sz="1600" spc="-5" dirty="0" err="1"/>
              <a:t>esgotos</a:t>
            </a:r>
            <a:r>
              <a:rPr lang="en-US" sz="1600" spc="-5" dirty="0"/>
              <a:t> </a:t>
            </a:r>
            <a:r>
              <a:rPr lang="en-US" sz="1600" b="1" spc="-5" dirty="0" err="1"/>
              <a:t>primários</a:t>
            </a:r>
            <a:r>
              <a:rPr lang="en-US" sz="1600" b="1" spc="-5" dirty="0"/>
              <a:t> </a:t>
            </a:r>
            <a:r>
              <a:rPr lang="en-US" sz="1600" dirty="0" err="1"/>
              <a:t>compreende</a:t>
            </a:r>
            <a:r>
              <a:rPr lang="en-US" sz="1600" dirty="0"/>
              <a:t> o conjunto de  </a:t>
            </a:r>
            <a:r>
              <a:rPr lang="en-US" sz="1600" dirty="0" err="1"/>
              <a:t>tubulações</a:t>
            </a:r>
            <a:r>
              <a:rPr lang="en-US" sz="1600" dirty="0"/>
              <a:t> e </a:t>
            </a:r>
            <a:r>
              <a:rPr lang="en-US" sz="1600" spc="-5" dirty="0" err="1"/>
              <a:t>dispositivos</a:t>
            </a:r>
            <a:r>
              <a:rPr lang="en-US" sz="1600" spc="-5" dirty="0"/>
              <a:t> </a:t>
            </a:r>
            <a:r>
              <a:rPr lang="en-US" sz="1600" dirty="0" err="1"/>
              <a:t>onde</a:t>
            </a:r>
            <a:r>
              <a:rPr lang="en-US" sz="1600" dirty="0"/>
              <a:t> </a:t>
            </a:r>
            <a:r>
              <a:rPr lang="en-US" sz="1600" dirty="0" err="1"/>
              <a:t>tem</a:t>
            </a:r>
            <a:r>
              <a:rPr lang="en-US" sz="1600" dirty="0"/>
              <a:t> </a:t>
            </a:r>
            <a:r>
              <a:rPr lang="en-US" sz="1600" dirty="0" err="1"/>
              <a:t>acesso</a:t>
            </a:r>
            <a:r>
              <a:rPr lang="en-US" sz="1600" dirty="0"/>
              <a:t> gases </a:t>
            </a:r>
            <a:r>
              <a:rPr lang="en-US" sz="1600" spc="-5" dirty="0" err="1"/>
              <a:t>provenientes</a:t>
            </a:r>
            <a:r>
              <a:rPr lang="en-US" sz="1600" spc="-5" dirty="0"/>
              <a:t> </a:t>
            </a:r>
            <a:r>
              <a:rPr lang="en-US" sz="1600" dirty="0"/>
              <a:t>do  </a:t>
            </a:r>
            <a:r>
              <a:rPr lang="en-US" sz="1600" spc="-5" dirty="0" err="1"/>
              <a:t>coletor</a:t>
            </a:r>
            <a:r>
              <a:rPr lang="en-US" sz="1600" spc="-10" dirty="0"/>
              <a:t> </a:t>
            </a:r>
            <a:r>
              <a:rPr lang="en-US" sz="1600" spc="-10" dirty="0" err="1"/>
              <a:t>público</a:t>
            </a:r>
            <a:r>
              <a:rPr lang="en-US" sz="1600" spc="-10" dirty="0"/>
              <a:t>.</a:t>
            </a:r>
            <a:endParaRPr lang="en-US" sz="1600" dirty="0"/>
          </a:p>
          <a:p>
            <a:pPr marL="285115" marR="5080" algn="just">
              <a:spcBef>
                <a:spcPts val="430"/>
              </a:spcBef>
              <a:buClr>
                <a:srgbClr val="CC0000"/>
              </a:buClr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600" dirty="0"/>
              <a:t>A </a:t>
            </a:r>
            <a:r>
              <a:rPr lang="en-US" sz="1600" spc="-5" dirty="0" err="1"/>
              <a:t>instalação</a:t>
            </a:r>
            <a:r>
              <a:rPr lang="en-US" sz="1600" spc="-5" dirty="0"/>
              <a:t> de </a:t>
            </a:r>
            <a:r>
              <a:rPr lang="en-US" sz="1600" spc="-5" dirty="0" err="1"/>
              <a:t>esgotos</a:t>
            </a:r>
            <a:r>
              <a:rPr lang="en-US" sz="1600" spc="-5" dirty="0"/>
              <a:t> </a:t>
            </a:r>
            <a:r>
              <a:rPr lang="en-US" sz="1600" b="1" spc="-5" dirty="0" err="1"/>
              <a:t>secundários</a:t>
            </a:r>
            <a:r>
              <a:rPr lang="en-US" sz="1600" b="1" spc="-5" dirty="0"/>
              <a:t> </a:t>
            </a:r>
            <a:r>
              <a:rPr lang="en-US" sz="1600" dirty="0" err="1"/>
              <a:t>compreende</a:t>
            </a:r>
            <a:r>
              <a:rPr lang="en-US" sz="1600" dirty="0"/>
              <a:t> o conjunto de  </a:t>
            </a:r>
            <a:r>
              <a:rPr lang="en-US" sz="1600" dirty="0" err="1"/>
              <a:t>tubulações</a:t>
            </a:r>
            <a:r>
              <a:rPr lang="en-US" sz="1600" dirty="0"/>
              <a:t> e </a:t>
            </a:r>
            <a:r>
              <a:rPr lang="en-US" sz="1600" spc="-5" dirty="0" err="1"/>
              <a:t>dispositivos</a:t>
            </a:r>
            <a:r>
              <a:rPr lang="en-US" sz="1600" spc="-5" dirty="0"/>
              <a:t> </a:t>
            </a:r>
            <a:r>
              <a:rPr lang="en-US" sz="1600" dirty="0" err="1"/>
              <a:t>onde</a:t>
            </a:r>
            <a:r>
              <a:rPr lang="en-US" sz="1600" dirty="0"/>
              <a:t> </a:t>
            </a:r>
            <a:r>
              <a:rPr lang="en-US" sz="1600" dirty="0" err="1"/>
              <a:t>não</a:t>
            </a:r>
            <a:r>
              <a:rPr lang="en-US" sz="1600" dirty="0"/>
              <a:t> </a:t>
            </a:r>
            <a:r>
              <a:rPr lang="en-US" sz="1600" dirty="0" err="1"/>
              <a:t>tem</a:t>
            </a:r>
            <a:r>
              <a:rPr lang="en-US" sz="1600" dirty="0"/>
              <a:t> </a:t>
            </a:r>
            <a:r>
              <a:rPr lang="en-US" sz="1600" dirty="0" err="1"/>
              <a:t>acesso</a:t>
            </a:r>
            <a:r>
              <a:rPr lang="en-US" sz="1600" dirty="0"/>
              <a:t> gases </a:t>
            </a:r>
            <a:r>
              <a:rPr lang="en-US" sz="1600" spc="-5" dirty="0" err="1"/>
              <a:t>provenientes</a:t>
            </a:r>
            <a:r>
              <a:rPr lang="en-US" sz="1600" spc="-5" dirty="0"/>
              <a:t>  do </a:t>
            </a:r>
            <a:r>
              <a:rPr lang="en-US" sz="1600" spc="-5" dirty="0" err="1"/>
              <a:t>coletor</a:t>
            </a:r>
            <a:r>
              <a:rPr lang="en-US" sz="1600" dirty="0"/>
              <a:t> </a:t>
            </a:r>
            <a:r>
              <a:rPr lang="en-US" sz="1600" spc="-10" dirty="0" err="1"/>
              <a:t>público</a:t>
            </a:r>
            <a:r>
              <a:rPr lang="en-US" sz="1600" spc="-10" dirty="0"/>
              <a:t>.</a:t>
            </a:r>
            <a:endParaRPr lang="en-US" sz="1600" dirty="0"/>
          </a:p>
          <a:p>
            <a:pPr marL="285115" marR="248285" algn="just">
              <a:spcBef>
                <a:spcPts val="434"/>
              </a:spcBef>
              <a:buClr>
                <a:srgbClr val="CC0000"/>
              </a:buClr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600" spc="-45" dirty="0" err="1"/>
              <a:t>Todos</a:t>
            </a:r>
            <a:r>
              <a:rPr lang="en-US" sz="1600" spc="-45" dirty="0"/>
              <a:t> </a:t>
            </a:r>
            <a:r>
              <a:rPr lang="en-US" sz="1600" spc="-5" dirty="0" err="1"/>
              <a:t>os</a:t>
            </a:r>
            <a:r>
              <a:rPr lang="en-US" sz="1600" spc="-5" dirty="0"/>
              <a:t> </a:t>
            </a:r>
            <a:r>
              <a:rPr lang="en-US" sz="1600" dirty="0" err="1"/>
              <a:t>aparelhos</a:t>
            </a:r>
            <a:r>
              <a:rPr lang="en-US" sz="1600" dirty="0"/>
              <a:t> </a:t>
            </a:r>
            <a:r>
              <a:rPr lang="en-US" sz="1600" spc="-5" dirty="0" err="1"/>
              <a:t>sanitários</a:t>
            </a:r>
            <a:r>
              <a:rPr lang="en-US" sz="1600" spc="-5" dirty="0"/>
              <a:t> </a:t>
            </a:r>
            <a:r>
              <a:rPr lang="en-US" sz="1600" spc="-5" dirty="0" err="1"/>
              <a:t>devem</a:t>
            </a:r>
            <a:r>
              <a:rPr lang="en-US" sz="1600" spc="-5" dirty="0"/>
              <a:t> ser </a:t>
            </a:r>
            <a:r>
              <a:rPr lang="en-US" sz="1600" spc="-5" dirty="0" err="1"/>
              <a:t>ligados</a:t>
            </a:r>
            <a:r>
              <a:rPr lang="en-US" sz="1600" spc="-5" dirty="0"/>
              <a:t> </a:t>
            </a:r>
            <a:r>
              <a:rPr lang="en-US" sz="1600" dirty="0"/>
              <a:t>a </a:t>
            </a:r>
            <a:r>
              <a:rPr lang="en-US" sz="1600" spc="-5" dirty="0" err="1"/>
              <a:t>tubulações</a:t>
            </a:r>
            <a:r>
              <a:rPr lang="en-US" sz="1600" spc="-5" dirty="0"/>
              <a:t> de  </a:t>
            </a:r>
            <a:r>
              <a:rPr lang="en-US" sz="1600" dirty="0" err="1"/>
              <a:t>esgotos</a:t>
            </a:r>
            <a:r>
              <a:rPr lang="en-US" sz="1600" dirty="0"/>
              <a:t> </a:t>
            </a:r>
            <a:r>
              <a:rPr lang="en-US" sz="1600" spc="-5" dirty="0" err="1"/>
              <a:t>primários</a:t>
            </a:r>
            <a:r>
              <a:rPr lang="en-US" sz="1600" spc="-5" dirty="0"/>
              <a:t> com </a:t>
            </a:r>
            <a:r>
              <a:rPr lang="en-US" sz="1600" dirty="0"/>
              <a:t>a </a:t>
            </a:r>
            <a:r>
              <a:rPr lang="en-US" sz="1600" spc="-5" dirty="0" err="1"/>
              <a:t>interposição</a:t>
            </a:r>
            <a:r>
              <a:rPr lang="en-US" sz="1600" spc="-5" dirty="0"/>
              <a:t> de </a:t>
            </a:r>
            <a:r>
              <a:rPr lang="en-US" sz="1600" spc="-5" dirty="0" err="1"/>
              <a:t>desconectores</a:t>
            </a:r>
            <a:r>
              <a:rPr lang="en-US" sz="1600" spc="-5" dirty="0"/>
              <a:t>.</a:t>
            </a:r>
            <a:endParaRPr lang="en-US" sz="1600" dirty="0"/>
          </a:p>
          <a:p>
            <a:pPr algn="just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3573EFB-E773-46FC-B866-B57ED2E39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569741"/>
          </a:xfrm>
          <a:custGeom>
            <a:avLst/>
            <a:gdLst>
              <a:gd name="connsiteX0" fmla="*/ 2296028 w 2296028"/>
              <a:gd name="connsiteY0" fmla="*/ 3569741 h 3569741"/>
              <a:gd name="connsiteX1" fmla="*/ 459 w 2296028"/>
              <a:gd name="connsiteY1" fmla="*/ 3569741 h 3569741"/>
              <a:gd name="connsiteX2" fmla="*/ 0 w 2296028"/>
              <a:gd name="connsiteY2" fmla="*/ 3248180 h 3569741"/>
              <a:gd name="connsiteX3" fmla="*/ 2011607 w 2296028"/>
              <a:gd name="connsiteY3" fmla="*/ 3249283 h 3569741"/>
              <a:gd name="connsiteX4" fmla="*/ 2011607 w 2296028"/>
              <a:gd name="connsiteY4" fmla="*/ 0 h 3569741"/>
              <a:gd name="connsiteX5" fmla="*/ 2296028 w 2296028"/>
              <a:gd name="connsiteY5" fmla="*/ 0 h 356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6028" h="3569741">
                <a:moveTo>
                  <a:pt x="2296028" y="3569741"/>
                </a:moveTo>
                <a:lnTo>
                  <a:pt x="459" y="3569741"/>
                </a:lnTo>
                <a:cubicBezTo>
                  <a:pt x="-459" y="3458756"/>
                  <a:pt x="918" y="3359164"/>
                  <a:pt x="0" y="3248180"/>
                </a:cubicBezTo>
                <a:lnTo>
                  <a:pt x="2011607" y="3249283"/>
                </a:lnTo>
                <a:lnTo>
                  <a:pt x="2011607" y="0"/>
                </a:lnTo>
                <a:lnTo>
                  <a:pt x="229602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988329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2894</Words>
  <Application>Microsoft Office PowerPoint</Application>
  <PresentationFormat>Widescreen</PresentationFormat>
  <Paragraphs>291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Comic Sans MS</vt:lpstr>
      <vt:lpstr>Verdana</vt:lpstr>
      <vt:lpstr>Wingdings</vt:lpstr>
      <vt:lpstr>Wingdings 2</vt:lpstr>
      <vt:lpstr>HDOfficeLightV0</vt:lpstr>
      <vt:lpstr>Esgoto</vt:lpstr>
      <vt:lpstr>Definição e Objetivo</vt:lpstr>
      <vt:lpstr>Norma ABNT</vt:lpstr>
      <vt:lpstr>Código de Obras PMCG</vt:lpstr>
      <vt:lpstr>Esgoto</vt:lpstr>
      <vt:lpstr>Esgoto</vt:lpstr>
      <vt:lpstr>Modelo de Projeto de Imóvel CDHU</vt:lpstr>
      <vt:lpstr>Águas Servidas</vt:lpstr>
      <vt:lpstr>Sistema</vt:lpstr>
      <vt:lpstr>Desconectores: Vaso Sanitário e Sifão</vt:lpstr>
      <vt:lpstr>Dispositivos de Inspeção</vt:lpstr>
      <vt:lpstr>Caixa de Inspeção</vt:lpstr>
      <vt:lpstr>Caixa de Gordura</vt:lpstr>
      <vt:lpstr>Dimensionamento</vt:lpstr>
      <vt:lpstr>Apresentação do PowerPoint</vt:lpstr>
      <vt:lpstr>Ramais de Descarga</vt:lpstr>
      <vt:lpstr>Ramais de Esgoto</vt:lpstr>
      <vt:lpstr>Tubo de Queda</vt:lpstr>
      <vt:lpstr>Coletores Prediais e Subcoletores </vt:lpstr>
      <vt:lpstr>Ramal de Ventilação</vt:lpstr>
      <vt:lpstr>Colunas e Barrilete de Ventilação</vt:lpstr>
      <vt:lpstr>Exemplo 01</vt:lpstr>
      <vt:lpstr>Exemplo 02</vt:lpstr>
      <vt:lpstr>Exemplo 03</vt:lpstr>
      <vt:lpstr>Exemplo 04</vt:lpstr>
      <vt:lpstr>Apresentação do PowerPoint</vt:lpstr>
      <vt:lpstr>Exemplo 05</vt:lpstr>
      <vt:lpstr>Sumidouro e Fossa Séptica</vt:lpstr>
      <vt:lpstr>Fossa Séptica</vt:lpstr>
      <vt:lpstr>Dimensionamento das fossas sépticas de câmara única</vt:lpstr>
      <vt:lpstr>Contribuição diária de esgoto (C) e de lodo fresco (Lf) por tipo de prédio e de ocupante </vt:lpstr>
      <vt:lpstr>Apresentação do PowerPoint</vt:lpstr>
      <vt:lpstr>Sumidouro</vt:lpstr>
      <vt:lpstr>Dimensionamento</vt:lpstr>
      <vt:lpstr>Ensaio de Infiltração</vt:lpstr>
      <vt:lpstr>Sistema integrado, fossa séptica + sumidouro</vt:lpstr>
      <vt:lpstr>Exemplo 01</vt:lpstr>
      <vt:lpstr>Apresentação do PowerPoint</vt:lpstr>
      <vt:lpstr>Apresentação do PowerPoint</vt:lpstr>
      <vt:lpstr>Exemplo 02</vt:lpstr>
      <vt:lpstr>Determinação das dimensões do sumidouro </vt:lpstr>
      <vt:lpstr>Exercício 01</vt:lpstr>
      <vt:lpstr>Reuso de Águas Cinzas</vt:lpstr>
      <vt:lpstr>Coleta Pública</vt:lpstr>
      <vt:lpstr>ETE</vt:lpstr>
      <vt:lpstr>Lançamento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Esgoto</dc:title>
  <dc:creator>Talles Mello</dc:creator>
  <cp:lastModifiedBy>Talles Teylor Dos Santos Mello</cp:lastModifiedBy>
  <cp:revision>41</cp:revision>
  <cp:lastPrinted>2021-04-27T23:49:16Z</cp:lastPrinted>
  <dcterms:created xsi:type="dcterms:W3CDTF">2019-04-29T13:33:48Z</dcterms:created>
  <dcterms:modified xsi:type="dcterms:W3CDTF">2024-03-25T20:02:23Z</dcterms:modified>
</cp:coreProperties>
</file>