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73" r:id="rId4"/>
    <p:sldId id="258" r:id="rId5"/>
    <p:sldId id="272" r:id="rId6"/>
    <p:sldId id="270" r:id="rId7"/>
    <p:sldId id="259" r:id="rId8"/>
    <p:sldId id="262" r:id="rId9"/>
    <p:sldId id="268" r:id="rId10"/>
    <p:sldId id="26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93B67-5DB7-4053-947E-4FBB47712E7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D39858-459F-4829-9ACA-728A361350CA}">
      <dgm:prSet custT="1"/>
      <dgm:spPr/>
      <dgm:t>
        <a:bodyPr/>
        <a:lstStyle/>
        <a:p>
          <a:r>
            <a:rPr lang="pt-BR" sz="1600" dirty="0"/>
            <a:t>Combustão</a:t>
          </a:r>
        </a:p>
        <a:p>
          <a:r>
            <a:rPr lang="pt-BR" sz="1600" dirty="0"/>
            <a:t> -sólidos </a:t>
          </a:r>
        </a:p>
        <a:p>
          <a:r>
            <a:rPr lang="pt-BR" sz="1600" dirty="0"/>
            <a:t>(madeira, carvão)</a:t>
          </a:r>
        </a:p>
        <a:p>
          <a:r>
            <a:rPr lang="pt-BR" sz="1600" dirty="0"/>
            <a:t>-líquidos ( óleo, querosene, álcool)</a:t>
          </a:r>
        </a:p>
        <a:p>
          <a:r>
            <a:rPr lang="pt-BR" sz="1600" dirty="0"/>
            <a:t>-gás (GN, GLP)</a:t>
          </a:r>
        </a:p>
        <a:p>
          <a:endParaRPr lang="en-US" sz="1600" dirty="0"/>
        </a:p>
      </dgm:t>
    </dgm:pt>
    <dgm:pt modelId="{DCD8D363-F9D4-499E-BDB9-71D42A21D71F}" type="parTrans" cxnId="{E88DCFE3-49EB-486E-A9E2-64E098E3486B}">
      <dgm:prSet/>
      <dgm:spPr/>
      <dgm:t>
        <a:bodyPr/>
        <a:lstStyle/>
        <a:p>
          <a:endParaRPr lang="en-US"/>
        </a:p>
      </dgm:t>
    </dgm:pt>
    <dgm:pt modelId="{66EBFE1F-F288-4ADF-BF8C-949A5D8FC538}" type="sibTrans" cxnId="{E88DCFE3-49EB-486E-A9E2-64E098E3486B}">
      <dgm:prSet/>
      <dgm:spPr/>
      <dgm:t>
        <a:bodyPr/>
        <a:lstStyle/>
        <a:p>
          <a:endParaRPr lang="en-US"/>
        </a:p>
      </dgm:t>
    </dgm:pt>
    <dgm:pt modelId="{E840BF77-9076-4526-A0DF-8C95AF43DCD3}">
      <dgm:prSet custT="1"/>
      <dgm:spPr/>
      <dgm:t>
        <a:bodyPr/>
        <a:lstStyle/>
        <a:p>
          <a:r>
            <a:rPr lang="pt-BR" sz="2100" dirty="0"/>
            <a:t>Eletricidade</a:t>
          </a:r>
          <a:endParaRPr lang="en-US" sz="2100" dirty="0"/>
        </a:p>
      </dgm:t>
    </dgm:pt>
    <dgm:pt modelId="{3187E451-599D-4949-B348-9C311BF68A6A}" type="parTrans" cxnId="{BE523FE3-1418-4FF1-B51E-23527D534640}">
      <dgm:prSet/>
      <dgm:spPr/>
      <dgm:t>
        <a:bodyPr/>
        <a:lstStyle/>
        <a:p>
          <a:endParaRPr lang="en-US"/>
        </a:p>
      </dgm:t>
    </dgm:pt>
    <dgm:pt modelId="{B6DC1073-0333-459E-9D6C-CF9CF55E0E19}" type="sibTrans" cxnId="{BE523FE3-1418-4FF1-B51E-23527D534640}">
      <dgm:prSet/>
      <dgm:spPr/>
      <dgm:t>
        <a:bodyPr/>
        <a:lstStyle/>
        <a:p>
          <a:endParaRPr lang="en-US"/>
        </a:p>
      </dgm:t>
    </dgm:pt>
    <dgm:pt modelId="{7C073FA3-F916-44AE-B903-91EB0053DD75}">
      <dgm:prSet custT="1"/>
      <dgm:spPr/>
      <dgm:t>
        <a:bodyPr/>
        <a:lstStyle/>
        <a:p>
          <a:r>
            <a:rPr lang="pt-BR" sz="2100" dirty="0"/>
            <a:t>Energia Solar</a:t>
          </a:r>
          <a:endParaRPr lang="en-US" sz="2100" dirty="0"/>
        </a:p>
      </dgm:t>
    </dgm:pt>
    <dgm:pt modelId="{358746DA-B7BA-4062-A676-A555CC17AD64}" type="parTrans" cxnId="{8F0C04AE-6AEE-462B-B9C6-6AC62C1CB9EF}">
      <dgm:prSet/>
      <dgm:spPr/>
      <dgm:t>
        <a:bodyPr/>
        <a:lstStyle/>
        <a:p>
          <a:endParaRPr lang="en-US"/>
        </a:p>
      </dgm:t>
    </dgm:pt>
    <dgm:pt modelId="{B759B5E2-4443-4473-A745-FDCD0F09A4DC}" type="sibTrans" cxnId="{8F0C04AE-6AEE-462B-B9C6-6AC62C1CB9EF}">
      <dgm:prSet/>
      <dgm:spPr/>
      <dgm:t>
        <a:bodyPr/>
        <a:lstStyle/>
        <a:p>
          <a:endParaRPr lang="en-US"/>
        </a:p>
      </dgm:t>
    </dgm:pt>
    <dgm:pt modelId="{047AC036-7AFF-4272-AE24-79DBC50D5EDC}" type="pres">
      <dgm:prSet presAssocID="{98093B67-5DB7-4053-947E-4FBB47712E7C}" presName="Name0" presStyleCnt="0">
        <dgm:presLayoutVars>
          <dgm:dir/>
          <dgm:resizeHandles val="exact"/>
        </dgm:presLayoutVars>
      </dgm:prSet>
      <dgm:spPr/>
    </dgm:pt>
    <dgm:pt modelId="{9EC24A3F-1B23-4C2D-9735-C0644C257AC9}" type="pres">
      <dgm:prSet presAssocID="{98093B67-5DB7-4053-947E-4FBB47712E7C}" presName="bkgdShp" presStyleLbl="alignAccFollowNode1" presStyleIdx="0" presStyleCnt="1"/>
      <dgm:spPr/>
    </dgm:pt>
    <dgm:pt modelId="{75691586-389D-408B-BD67-FAFD983F01C2}" type="pres">
      <dgm:prSet presAssocID="{98093B67-5DB7-4053-947E-4FBB47712E7C}" presName="linComp" presStyleCnt="0"/>
      <dgm:spPr/>
    </dgm:pt>
    <dgm:pt modelId="{9773916E-80B8-4846-B023-5CC9EFACC700}" type="pres">
      <dgm:prSet presAssocID="{28D39858-459F-4829-9ACA-728A361350CA}" presName="compNode" presStyleCnt="0"/>
      <dgm:spPr/>
    </dgm:pt>
    <dgm:pt modelId="{38F28B90-FC4B-4828-94C4-23798561150F}" type="pres">
      <dgm:prSet presAssocID="{28D39858-459F-4829-9ACA-728A361350CA}" presName="node" presStyleLbl="node1" presStyleIdx="0" presStyleCnt="3">
        <dgm:presLayoutVars>
          <dgm:bulletEnabled val="1"/>
        </dgm:presLayoutVars>
      </dgm:prSet>
      <dgm:spPr/>
    </dgm:pt>
    <dgm:pt modelId="{476D80DF-2BC6-4C5F-9DE4-79D0515FF499}" type="pres">
      <dgm:prSet presAssocID="{28D39858-459F-4829-9ACA-728A361350CA}" presName="invisiNode" presStyleLbl="node1" presStyleIdx="0" presStyleCnt="3"/>
      <dgm:spPr/>
    </dgm:pt>
    <dgm:pt modelId="{EB1D7CD5-62E7-4827-9E1E-EB4E332D076D}" type="pres">
      <dgm:prSet presAssocID="{28D39858-459F-4829-9ACA-728A361350CA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F8F38428-7350-403C-BE0A-95C2CE2C38B0}" type="pres">
      <dgm:prSet presAssocID="{66EBFE1F-F288-4ADF-BF8C-949A5D8FC538}" presName="sibTrans" presStyleLbl="sibTrans2D1" presStyleIdx="0" presStyleCnt="0"/>
      <dgm:spPr/>
    </dgm:pt>
    <dgm:pt modelId="{50260B3A-130F-43D7-B634-2D59C21F52BC}" type="pres">
      <dgm:prSet presAssocID="{E840BF77-9076-4526-A0DF-8C95AF43DCD3}" presName="compNode" presStyleCnt="0"/>
      <dgm:spPr/>
    </dgm:pt>
    <dgm:pt modelId="{A544CF9C-BDCC-4AAE-A0A9-F5493002EC34}" type="pres">
      <dgm:prSet presAssocID="{E840BF77-9076-4526-A0DF-8C95AF43DCD3}" presName="node" presStyleLbl="node1" presStyleIdx="1" presStyleCnt="3">
        <dgm:presLayoutVars>
          <dgm:bulletEnabled val="1"/>
        </dgm:presLayoutVars>
      </dgm:prSet>
      <dgm:spPr/>
    </dgm:pt>
    <dgm:pt modelId="{F1A00BE9-D068-4C6C-9486-95251DCBAAE1}" type="pres">
      <dgm:prSet presAssocID="{E840BF77-9076-4526-A0DF-8C95AF43DCD3}" presName="invisiNode" presStyleLbl="node1" presStyleIdx="1" presStyleCnt="3"/>
      <dgm:spPr/>
    </dgm:pt>
    <dgm:pt modelId="{AC2E9423-37F3-40ED-A3BF-770352FC7E4F}" type="pres">
      <dgm:prSet presAssocID="{E840BF77-9076-4526-A0DF-8C95AF43DCD3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3000" b="-3000"/>
          </a:stretch>
        </a:blipFill>
      </dgm:spPr>
    </dgm:pt>
    <dgm:pt modelId="{E719A0A8-D35A-4126-8CE6-2D25CE024233}" type="pres">
      <dgm:prSet presAssocID="{B6DC1073-0333-459E-9D6C-CF9CF55E0E19}" presName="sibTrans" presStyleLbl="sibTrans2D1" presStyleIdx="0" presStyleCnt="0"/>
      <dgm:spPr/>
    </dgm:pt>
    <dgm:pt modelId="{7C75239A-FBB9-424A-830A-2A34AC97F921}" type="pres">
      <dgm:prSet presAssocID="{7C073FA3-F916-44AE-B903-91EB0053DD75}" presName="compNode" presStyleCnt="0"/>
      <dgm:spPr/>
    </dgm:pt>
    <dgm:pt modelId="{84DAD9B4-3DCC-45CD-B038-3C75302F3DA2}" type="pres">
      <dgm:prSet presAssocID="{7C073FA3-F916-44AE-B903-91EB0053DD75}" presName="node" presStyleLbl="node1" presStyleIdx="2" presStyleCnt="3">
        <dgm:presLayoutVars>
          <dgm:bulletEnabled val="1"/>
        </dgm:presLayoutVars>
      </dgm:prSet>
      <dgm:spPr/>
    </dgm:pt>
    <dgm:pt modelId="{9D9BCF9D-3D46-43D2-903A-E7345E90590F}" type="pres">
      <dgm:prSet presAssocID="{7C073FA3-F916-44AE-B903-91EB0053DD75}" presName="invisiNode" presStyleLbl="node1" presStyleIdx="2" presStyleCnt="3"/>
      <dgm:spPr/>
    </dgm:pt>
    <dgm:pt modelId="{AC0A89FA-A2B5-463A-BF6B-F1A0D2143589}" type="pres">
      <dgm:prSet presAssocID="{7C073FA3-F916-44AE-B903-91EB0053DD75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3000" r="-13000"/>
          </a:stretch>
        </a:blipFill>
      </dgm:spPr>
    </dgm:pt>
  </dgm:ptLst>
  <dgm:cxnLst>
    <dgm:cxn modelId="{8F238012-AC95-48DF-9C86-70A0665CE4AF}" type="presOf" srcId="{7C073FA3-F916-44AE-B903-91EB0053DD75}" destId="{84DAD9B4-3DCC-45CD-B038-3C75302F3DA2}" srcOrd="0" destOrd="0" presId="urn:microsoft.com/office/officeart/2005/8/layout/pList2"/>
    <dgm:cxn modelId="{C4D5ED31-8F6B-4533-B1AF-844A37DCD9FA}" type="presOf" srcId="{98093B67-5DB7-4053-947E-4FBB47712E7C}" destId="{047AC036-7AFF-4272-AE24-79DBC50D5EDC}" srcOrd="0" destOrd="0" presId="urn:microsoft.com/office/officeart/2005/8/layout/pList2"/>
    <dgm:cxn modelId="{5EE46F46-8D4D-4292-B2C1-E577774AFF40}" type="presOf" srcId="{E840BF77-9076-4526-A0DF-8C95AF43DCD3}" destId="{A544CF9C-BDCC-4AAE-A0A9-F5493002EC34}" srcOrd="0" destOrd="0" presId="urn:microsoft.com/office/officeart/2005/8/layout/pList2"/>
    <dgm:cxn modelId="{D97A0C4C-AE8E-473B-A85E-6C41AE43C0E6}" type="presOf" srcId="{B6DC1073-0333-459E-9D6C-CF9CF55E0E19}" destId="{E719A0A8-D35A-4126-8CE6-2D25CE024233}" srcOrd="0" destOrd="0" presId="urn:microsoft.com/office/officeart/2005/8/layout/pList2"/>
    <dgm:cxn modelId="{57770C9E-B6ED-42C3-83FF-407D2313CF48}" type="presOf" srcId="{66EBFE1F-F288-4ADF-BF8C-949A5D8FC538}" destId="{F8F38428-7350-403C-BE0A-95C2CE2C38B0}" srcOrd="0" destOrd="0" presId="urn:microsoft.com/office/officeart/2005/8/layout/pList2"/>
    <dgm:cxn modelId="{8F0C04AE-6AEE-462B-B9C6-6AC62C1CB9EF}" srcId="{98093B67-5DB7-4053-947E-4FBB47712E7C}" destId="{7C073FA3-F916-44AE-B903-91EB0053DD75}" srcOrd="2" destOrd="0" parTransId="{358746DA-B7BA-4062-A676-A555CC17AD64}" sibTransId="{B759B5E2-4443-4473-A745-FDCD0F09A4DC}"/>
    <dgm:cxn modelId="{58A57EDE-849D-43DC-8C04-3F07CBCDDFEA}" type="presOf" srcId="{28D39858-459F-4829-9ACA-728A361350CA}" destId="{38F28B90-FC4B-4828-94C4-23798561150F}" srcOrd="0" destOrd="0" presId="urn:microsoft.com/office/officeart/2005/8/layout/pList2"/>
    <dgm:cxn modelId="{BE523FE3-1418-4FF1-B51E-23527D534640}" srcId="{98093B67-5DB7-4053-947E-4FBB47712E7C}" destId="{E840BF77-9076-4526-A0DF-8C95AF43DCD3}" srcOrd="1" destOrd="0" parTransId="{3187E451-599D-4949-B348-9C311BF68A6A}" sibTransId="{B6DC1073-0333-459E-9D6C-CF9CF55E0E19}"/>
    <dgm:cxn modelId="{E88DCFE3-49EB-486E-A9E2-64E098E3486B}" srcId="{98093B67-5DB7-4053-947E-4FBB47712E7C}" destId="{28D39858-459F-4829-9ACA-728A361350CA}" srcOrd="0" destOrd="0" parTransId="{DCD8D363-F9D4-499E-BDB9-71D42A21D71F}" sibTransId="{66EBFE1F-F288-4ADF-BF8C-949A5D8FC538}"/>
    <dgm:cxn modelId="{50EBE2A8-6644-4AF6-BA74-1BDE3309069A}" type="presParOf" srcId="{047AC036-7AFF-4272-AE24-79DBC50D5EDC}" destId="{9EC24A3F-1B23-4C2D-9735-C0644C257AC9}" srcOrd="0" destOrd="0" presId="urn:microsoft.com/office/officeart/2005/8/layout/pList2"/>
    <dgm:cxn modelId="{435E7804-F940-4FE3-8EF7-97A503B229CC}" type="presParOf" srcId="{047AC036-7AFF-4272-AE24-79DBC50D5EDC}" destId="{75691586-389D-408B-BD67-FAFD983F01C2}" srcOrd="1" destOrd="0" presId="urn:microsoft.com/office/officeart/2005/8/layout/pList2"/>
    <dgm:cxn modelId="{15D5BC01-B63F-41FF-B1BE-ABB8FF488B89}" type="presParOf" srcId="{75691586-389D-408B-BD67-FAFD983F01C2}" destId="{9773916E-80B8-4846-B023-5CC9EFACC700}" srcOrd="0" destOrd="0" presId="urn:microsoft.com/office/officeart/2005/8/layout/pList2"/>
    <dgm:cxn modelId="{3A7657B9-80EA-4E98-94D1-4D5FF541C62E}" type="presParOf" srcId="{9773916E-80B8-4846-B023-5CC9EFACC700}" destId="{38F28B90-FC4B-4828-94C4-23798561150F}" srcOrd="0" destOrd="0" presId="urn:microsoft.com/office/officeart/2005/8/layout/pList2"/>
    <dgm:cxn modelId="{84E54CE8-D6FB-4351-B1B2-42BBB43849AA}" type="presParOf" srcId="{9773916E-80B8-4846-B023-5CC9EFACC700}" destId="{476D80DF-2BC6-4C5F-9DE4-79D0515FF499}" srcOrd="1" destOrd="0" presId="urn:microsoft.com/office/officeart/2005/8/layout/pList2"/>
    <dgm:cxn modelId="{2504152F-7971-4B75-9DC9-F263C80EB4FA}" type="presParOf" srcId="{9773916E-80B8-4846-B023-5CC9EFACC700}" destId="{EB1D7CD5-62E7-4827-9E1E-EB4E332D076D}" srcOrd="2" destOrd="0" presId="urn:microsoft.com/office/officeart/2005/8/layout/pList2"/>
    <dgm:cxn modelId="{8A36C1C7-33F7-4432-B73C-A88A91103B56}" type="presParOf" srcId="{75691586-389D-408B-BD67-FAFD983F01C2}" destId="{F8F38428-7350-403C-BE0A-95C2CE2C38B0}" srcOrd="1" destOrd="0" presId="urn:microsoft.com/office/officeart/2005/8/layout/pList2"/>
    <dgm:cxn modelId="{9553037E-1434-4025-BBE2-08D8FD412074}" type="presParOf" srcId="{75691586-389D-408B-BD67-FAFD983F01C2}" destId="{50260B3A-130F-43D7-B634-2D59C21F52BC}" srcOrd="2" destOrd="0" presId="urn:microsoft.com/office/officeart/2005/8/layout/pList2"/>
    <dgm:cxn modelId="{D7BBCC00-0F52-4162-B470-4D048488948A}" type="presParOf" srcId="{50260B3A-130F-43D7-B634-2D59C21F52BC}" destId="{A544CF9C-BDCC-4AAE-A0A9-F5493002EC34}" srcOrd="0" destOrd="0" presId="urn:microsoft.com/office/officeart/2005/8/layout/pList2"/>
    <dgm:cxn modelId="{B64592F7-1612-4229-8D35-6A16901C58EA}" type="presParOf" srcId="{50260B3A-130F-43D7-B634-2D59C21F52BC}" destId="{F1A00BE9-D068-4C6C-9486-95251DCBAAE1}" srcOrd="1" destOrd="0" presId="urn:microsoft.com/office/officeart/2005/8/layout/pList2"/>
    <dgm:cxn modelId="{906D68A1-0EDF-48DD-BC78-BD9A17708641}" type="presParOf" srcId="{50260B3A-130F-43D7-B634-2D59C21F52BC}" destId="{AC2E9423-37F3-40ED-A3BF-770352FC7E4F}" srcOrd="2" destOrd="0" presId="urn:microsoft.com/office/officeart/2005/8/layout/pList2"/>
    <dgm:cxn modelId="{32C5D175-3D9F-44D1-8E6E-75A5690671A8}" type="presParOf" srcId="{75691586-389D-408B-BD67-FAFD983F01C2}" destId="{E719A0A8-D35A-4126-8CE6-2D25CE024233}" srcOrd="3" destOrd="0" presId="urn:microsoft.com/office/officeart/2005/8/layout/pList2"/>
    <dgm:cxn modelId="{863E54C2-AC2A-473D-BD67-BCAC1262A673}" type="presParOf" srcId="{75691586-389D-408B-BD67-FAFD983F01C2}" destId="{7C75239A-FBB9-424A-830A-2A34AC97F921}" srcOrd="4" destOrd="0" presId="urn:microsoft.com/office/officeart/2005/8/layout/pList2"/>
    <dgm:cxn modelId="{F567964C-FE45-440A-84CD-90B5C19B8925}" type="presParOf" srcId="{7C75239A-FBB9-424A-830A-2A34AC97F921}" destId="{84DAD9B4-3DCC-45CD-B038-3C75302F3DA2}" srcOrd="0" destOrd="0" presId="urn:microsoft.com/office/officeart/2005/8/layout/pList2"/>
    <dgm:cxn modelId="{65AB1764-DE2D-460E-890C-64FCA37BB8AB}" type="presParOf" srcId="{7C75239A-FBB9-424A-830A-2A34AC97F921}" destId="{9D9BCF9D-3D46-43D2-903A-E7345E90590F}" srcOrd="1" destOrd="0" presId="urn:microsoft.com/office/officeart/2005/8/layout/pList2"/>
    <dgm:cxn modelId="{74AB4572-E9D2-49A5-A6E6-B6390C3F5BA3}" type="presParOf" srcId="{7C75239A-FBB9-424A-830A-2A34AC97F921}" destId="{AC0A89FA-A2B5-463A-BF6B-F1A0D214358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93B67-5DB7-4053-947E-4FBB47712E7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D39858-459F-4829-9ACA-728A361350CA}">
      <dgm:prSet/>
      <dgm:spPr/>
      <dgm:t>
        <a:bodyPr/>
        <a:lstStyle/>
        <a:p>
          <a:r>
            <a:rPr lang="pt-BR"/>
            <a:t>Cobre</a:t>
          </a:r>
          <a:endParaRPr lang="en-US"/>
        </a:p>
      </dgm:t>
    </dgm:pt>
    <dgm:pt modelId="{DCD8D363-F9D4-499E-BDB9-71D42A21D71F}" type="parTrans" cxnId="{E88DCFE3-49EB-486E-A9E2-64E098E3486B}">
      <dgm:prSet/>
      <dgm:spPr/>
      <dgm:t>
        <a:bodyPr/>
        <a:lstStyle/>
        <a:p>
          <a:endParaRPr lang="en-US"/>
        </a:p>
      </dgm:t>
    </dgm:pt>
    <dgm:pt modelId="{66EBFE1F-F288-4ADF-BF8C-949A5D8FC538}" type="sibTrans" cxnId="{E88DCFE3-49EB-486E-A9E2-64E098E3486B}">
      <dgm:prSet/>
      <dgm:spPr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E840BF77-9076-4526-A0DF-8C95AF43DCD3}">
      <dgm:prSet/>
      <dgm:spPr/>
      <dgm:t>
        <a:bodyPr/>
        <a:lstStyle/>
        <a:p>
          <a:r>
            <a:rPr lang="pt-BR" dirty="0"/>
            <a:t>CPVC</a:t>
          </a:r>
          <a:endParaRPr lang="en-US" dirty="0"/>
        </a:p>
      </dgm:t>
    </dgm:pt>
    <dgm:pt modelId="{3187E451-599D-4949-B348-9C311BF68A6A}" type="parTrans" cxnId="{BE523FE3-1418-4FF1-B51E-23527D534640}">
      <dgm:prSet/>
      <dgm:spPr/>
      <dgm:t>
        <a:bodyPr/>
        <a:lstStyle/>
        <a:p>
          <a:endParaRPr lang="en-US"/>
        </a:p>
      </dgm:t>
    </dgm:pt>
    <dgm:pt modelId="{B6DC1073-0333-459E-9D6C-CF9CF55E0E19}" type="sibTrans" cxnId="{BE523FE3-1418-4FF1-B51E-23527D534640}">
      <dgm:prSet/>
      <dgm:spPr>
        <a:blipFill rotWithShape="0">
          <a:blip xmlns:r="http://schemas.openxmlformats.org/officeDocument/2006/relationships" r:embed="rId2"/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7C073FA3-F916-44AE-B903-91EB0053DD75}">
      <dgm:prSet custT="1"/>
      <dgm:spPr/>
      <dgm:t>
        <a:bodyPr/>
        <a:lstStyle/>
        <a:p>
          <a:r>
            <a:rPr lang="pt-BR" sz="3500" dirty="0"/>
            <a:t>PPR</a:t>
          </a:r>
          <a:r>
            <a:rPr lang="pt-BR" sz="2000" dirty="0"/>
            <a:t> </a:t>
          </a:r>
          <a:r>
            <a:rPr lang="pt-BR" sz="1400" dirty="0"/>
            <a:t>(Polipropileno)</a:t>
          </a:r>
          <a:endParaRPr lang="en-US" sz="1400" dirty="0"/>
        </a:p>
      </dgm:t>
    </dgm:pt>
    <dgm:pt modelId="{358746DA-B7BA-4062-A676-A555CC17AD64}" type="parTrans" cxnId="{8F0C04AE-6AEE-462B-B9C6-6AC62C1CB9EF}">
      <dgm:prSet/>
      <dgm:spPr/>
      <dgm:t>
        <a:bodyPr/>
        <a:lstStyle/>
        <a:p>
          <a:endParaRPr lang="en-US"/>
        </a:p>
      </dgm:t>
    </dgm:pt>
    <dgm:pt modelId="{B759B5E2-4443-4473-A745-FDCD0F09A4DC}" type="sibTrans" cxnId="{8F0C04AE-6AEE-462B-B9C6-6AC62C1CB9EF}">
      <dgm:prSet/>
      <dgm:spPr>
        <a:blipFill rotWithShape="0">
          <a:blip xmlns:r="http://schemas.openxmlformats.org/officeDocument/2006/relationships" r:embed="rId3"/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5791E263-3818-46FA-A57E-5C7F1E503415}" type="pres">
      <dgm:prSet presAssocID="{98093B67-5DB7-4053-947E-4FBB47712E7C}" presName="Name0" presStyleCnt="0">
        <dgm:presLayoutVars>
          <dgm:chMax/>
          <dgm:chPref/>
          <dgm:dir/>
          <dgm:animLvl val="lvl"/>
        </dgm:presLayoutVars>
      </dgm:prSet>
      <dgm:spPr/>
    </dgm:pt>
    <dgm:pt modelId="{9A199EDF-148E-410C-89C2-EBCCD67E3996}" type="pres">
      <dgm:prSet presAssocID="{28D39858-459F-4829-9ACA-728A361350CA}" presName="composite" presStyleCnt="0"/>
      <dgm:spPr/>
    </dgm:pt>
    <dgm:pt modelId="{CE20E7FB-55AC-4C76-B50B-1B921F2C9F52}" type="pres">
      <dgm:prSet presAssocID="{28D39858-459F-4829-9ACA-728A361350CA}" presName="Parent1" presStyleLbl="node1" presStyleIdx="0" presStyleCnt="6" custLinFactNeighborX="3506" custLinFactNeighborY="4405">
        <dgm:presLayoutVars>
          <dgm:chMax val="1"/>
          <dgm:chPref val="1"/>
          <dgm:bulletEnabled val="1"/>
        </dgm:presLayoutVars>
      </dgm:prSet>
      <dgm:spPr/>
    </dgm:pt>
    <dgm:pt modelId="{459AD7D5-0293-493C-8A9C-B7418D1A1044}" type="pres">
      <dgm:prSet presAssocID="{28D39858-459F-4829-9ACA-728A361350C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9AA6114-1F9D-4E5F-BC0E-A9EA78AEF55F}" type="pres">
      <dgm:prSet presAssocID="{28D39858-459F-4829-9ACA-728A361350CA}" presName="BalanceSpacing" presStyleCnt="0"/>
      <dgm:spPr/>
    </dgm:pt>
    <dgm:pt modelId="{29CF10E1-C737-4B4F-9740-3E900CE50501}" type="pres">
      <dgm:prSet presAssocID="{28D39858-459F-4829-9ACA-728A361350CA}" presName="BalanceSpacing1" presStyleCnt="0"/>
      <dgm:spPr/>
    </dgm:pt>
    <dgm:pt modelId="{40112801-1DE8-4A03-B834-6301D7E482AD}" type="pres">
      <dgm:prSet presAssocID="{66EBFE1F-F288-4ADF-BF8C-949A5D8FC538}" presName="Accent1Text" presStyleLbl="node1" presStyleIdx="1" presStyleCnt="6"/>
      <dgm:spPr/>
    </dgm:pt>
    <dgm:pt modelId="{B09C3186-BE6B-48A3-93B1-A8F8E2D55A4F}" type="pres">
      <dgm:prSet presAssocID="{66EBFE1F-F288-4ADF-BF8C-949A5D8FC538}" presName="spaceBetweenRectangles" presStyleCnt="0"/>
      <dgm:spPr/>
    </dgm:pt>
    <dgm:pt modelId="{074126E8-A343-4B95-A592-D2D94B9AB806}" type="pres">
      <dgm:prSet presAssocID="{E840BF77-9076-4526-A0DF-8C95AF43DCD3}" presName="composite" presStyleCnt="0"/>
      <dgm:spPr/>
    </dgm:pt>
    <dgm:pt modelId="{EFD3961B-3F58-4EE1-AA1B-34170FF65B11}" type="pres">
      <dgm:prSet presAssocID="{E840BF77-9076-4526-A0DF-8C95AF43DCD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3D228289-2503-4EC2-BD5B-D842BCD9898B}" type="pres">
      <dgm:prSet presAssocID="{E840BF77-9076-4526-A0DF-8C95AF43DCD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7CA6DF8-8AF8-4556-8001-AA8559D882F2}" type="pres">
      <dgm:prSet presAssocID="{E840BF77-9076-4526-A0DF-8C95AF43DCD3}" presName="BalanceSpacing" presStyleCnt="0"/>
      <dgm:spPr/>
    </dgm:pt>
    <dgm:pt modelId="{71ED18C6-013B-4C1E-89C0-DD584B534DC8}" type="pres">
      <dgm:prSet presAssocID="{E840BF77-9076-4526-A0DF-8C95AF43DCD3}" presName="BalanceSpacing1" presStyleCnt="0"/>
      <dgm:spPr/>
    </dgm:pt>
    <dgm:pt modelId="{1DAC6FC8-5CCE-47D9-BB5E-B613478DA952}" type="pres">
      <dgm:prSet presAssocID="{B6DC1073-0333-459E-9D6C-CF9CF55E0E19}" presName="Accent1Text" presStyleLbl="node1" presStyleIdx="3" presStyleCnt="6"/>
      <dgm:spPr/>
    </dgm:pt>
    <dgm:pt modelId="{66B31275-0A2C-4AD7-88B7-A6F50E725CC8}" type="pres">
      <dgm:prSet presAssocID="{B6DC1073-0333-459E-9D6C-CF9CF55E0E19}" presName="spaceBetweenRectangles" presStyleCnt="0"/>
      <dgm:spPr/>
    </dgm:pt>
    <dgm:pt modelId="{793CDD78-AEF5-4008-A951-5BC77BD03443}" type="pres">
      <dgm:prSet presAssocID="{7C073FA3-F916-44AE-B903-91EB0053DD75}" presName="composite" presStyleCnt="0"/>
      <dgm:spPr/>
    </dgm:pt>
    <dgm:pt modelId="{13BD0DCD-9A9F-435C-BEF2-F2D445CD8414}" type="pres">
      <dgm:prSet presAssocID="{7C073FA3-F916-44AE-B903-91EB0053DD7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F093A55-705B-437C-AD4D-F416789270D0}" type="pres">
      <dgm:prSet presAssocID="{7C073FA3-F916-44AE-B903-91EB0053DD7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D6B275D-C2EA-4796-8821-3F86E3AC0890}" type="pres">
      <dgm:prSet presAssocID="{7C073FA3-F916-44AE-B903-91EB0053DD75}" presName="BalanceSpacing" presStyleCnt="0"/>
      <dgm:spPr/>
    </dgm:pt>
    <dgm:pt modelId="{D3002013-CBAD-4683-BD06-17C72B83CD20}" type="pres">
      <dgm:prSet presAssocID="{7C073FA3-F916-44AE-B903-91EB0053DD75}" presName="BalanceSpacing1" presStyleCnt="0"/>
      <dgm:spPr/>
    </dgm:pt>
    <dgm:pt modelId="{FB55FB46-3351-4AEC-9FF6-1088052B46EA}" type="pres">
      <dgm:prSet presAssocID="{B759B5E2-4443-4473-A745-FDCD0F09A4DC}" presName="Accent1Text" presStyleLbl="node1" presStyleIdx="5" presStyleCnt="6"/>
      <dgm:spPr/>
    </dgm:pt>
  </dgm:ptLst>
  <dgm:cxnLst>
    <dgm:cxn modelId="{2570AC14-3FD2-43F2-ACC4-85C19110F471}" type="presOf" srcId="{98093B67-5DB7-4053-947E-4FBB47712E7C}" destId="{5791E263-3818-46FA-A57E-5C7F1E503415}" srcOrd="0" destOrd="0" presId="urn:microsoft.com/office/officeart/2008/layout/AlternatingHexagons"/>
    <dgm:cxn modelId="{4B5EE125-2B0B-43F5-B055-845E21829C42}" type="presOf" srcId="{7C073FA3-F916-44AE-B903-91EB0053DD75}" destId="{13BD0DCD-9A9F-435C-BEF2-F2D445CD8414}" srcOrd="0" destOrd="0" presId="urn:microsoft.com/office/officeart/2008/layout/AlternatingHexagons"/>
    <dgm:cxn modelId="{7667D85C-0BC6-43AB-AFCC-02D5FC322236}" type="presOf" srcId="{28D39858-459F-4829-9ACA-728A361350CA}" destId="{CE20E7FB-55AC-4C76-B50B-1B921F2C9F52}" srcOrd="0" destOrd="0" presId="urn:microsoft.com/office/officeart/2008/layout/AlternatingHexagons"/>
    <dgm:cxn modelId="{85BA6F7A-2293-493A-AA77-184A69EF96C5}" type="presOf" srcId="{B6DC1073-0333-459E-9D6C-CF9CF55E0E19}" destId="{1DAC6FC8-5CCE-47D9-BB5E-B613478DA952}" srcOrd="0" destOrd="0" presId="urn:microsoft.com/office/officeart/2008/layout/AlternatingHexagons"/>
    <dgm:cxn modelId="{8FFA7782-233E-4B36-8C46-3EB2D8E1891F}" type="presOf" srcId="{B759B5E2-4443-4473-A745-FDCD0F09A4DC}" destId="{FB55FB46-3351-4AEC-9FF6-1088052B46EA}" srcOrd="0" destOrd="0" presId="urn:microsoft.com/office/officeart/2008/layout/AlternatingHexagons"/>
    <dgm:cxn modelId="{8F0C04AE-6AEE-462B-B9C6-6AC62C1CB9EF}" srcId="{98093B67-5DB7-4053-947E-4FBB47712E7C}" destId="{7C073FA3-F916-44AE-B903-91EB0053DD75}" srcOrd="2" destOrd="0" parTransId="{358746DA-B7BA-4062-A676-A555CC17AD64}" sibTransId="{B759B5E2-4443-4473-A745-FDCD0F09A4DC}"/>
    <dgm:cxn modelId="{A348D5BC-02CC-40AA-883B-8AE50585B6B2}" type="presOf" srcId="{E840BF77-9076-4526-A0DF-8C95AF43DCD3}" destId="{EFD3961B-3F58-4EE1-AA1B-34170FF65B11}" srcOrd="0" destOrd="0" presId="urn:microsoft.com/office/officeart/2008/layout/AlternatingHexagons"/>
    <dgm:cxn modelId="{C303FCE1-63EA-4951-B84F-67E35E022CE3}" type="presOf" srcId="{66EBFE1F-F288-4ADF-BF8C-949A5D8FC538}" destId="{40112801-1DE8-4A03-B834-6301D7E482AD}" srcOrd="0" destOrd="0" presId="urn:microsoft.com/office/officeart/2008/layout/AlternatingHexagons"/>
    <dgm:cxn modelId="{BE523FE3-1418-4FF1-B51E-23527D534640}" srcId="{98093B67-5DB7-4053-947E-4FBB47712E7C}" destId="{E840BF77-9076-4526-A0DF-8C95AF43DCD3}" srcOrd="1" destOrd="0" parTransId="{3187E451-599D-4949-B348-9C311BF68A6A}" sibTransId="{B6DC1073-0333-459E-9D6C-CF9CF55E0E19}"/>
    <dgm:cxn modelId="{E88DCFE3-49EB-486E-A9E2-64E098E3486B}" srcId="{98093B67-5DB7-4053-947E-4FBB47712E7C}" destId="{28D39858-459F-4829-9ACA-728A361350CA}" srcOrd="0" destOrd="0" parTransId="{DCD8D363-F9D4-499E-BDB9-71D42A21D71F}" sibTransId="{66EBFE1F-F288-4ADF-BF8C-949A5D8FC538}"/>
    <dgm:cxn modelId="{F7026782-90DE-4FCA-A943-4C6DD9A29892}" type="presParOf" srcId="{5791E263-3818-46FA-A57E-5C7F1E503415}" destId="{9A199EDF-148E-410C-89C2-EBCCD67E3996}" srcOrd="0" destOrd="0" presId="urn:microsoft.com/office/officeart/2008/layout/AlternatingHexagons"/>
    <dgm:cxn modelId="{E5B8E325-76B7-416D-885D-799B2D03D4D3}" type="presParOf" srcId="{9A199EDF-148E-410C-89C2-EBCCD67E3996}" destId="{CE20E7FB-55AC-4C76-B50B-1B921F2C9F52}" srcOrd="0" destOrd="0" presId="urn:microsoft.com/office/officeart/2008/layout/AlternatingHexagons"/>
    <dgm:cxn modelId="{3D2F6A01-EDA8-43B3-8622-80421544F1C6}" type="presParOf" srcId="{9A199EDF-148E-410C-89C2-EBCCD67E3996}" destId="{459AD7D5-0293-493C-8A9C-B7418D1A1044}" srcOrd="1" destOrd="0" presId="urn:microsoft.com/office/officeart/2008/layout/AlternatingHexagons"/>
    <dgm:cxn modelId="{AFD29BA3-3531-4D65-B959-C0F214278BB0}" type="presParOf" srcId="{9A199EDF-148E-410C-89C2-EBCCD67E3996}" destId="{69AA6114-1F9D-4E5F-BC0E-A9EA78AEF55F}" srcOrd="2" destOrd="0" presId="urn:microsoft.com/office/officeart/2008/layout/AlternatingHexagons"/>
    <dgm:cxn modelId="{27F59A11-CF15-45E1-80E1-ABF9CB89D5E6}" type="presParOf" srcId="{9A199EDF-148E-410C-89C2-EBCCD67E3996}" destId="{29CF10E1-C737-4B4F-9740-3E900CE50501}" srcOrd="3" destOrd="0" presId="urn:microsoft.com/office/officeart/2008/layout/AlternatingHexagons"/>
    <dgm:cxn modelId="{42E54EF8-825A-458C-B35B-172CD3BC85F6}" type="presParOf" srcId="{9A199EDF-148E-410C-89C2-EBCCD67E3996}" destId="{40112801-1DE8-4A03-B834-6301D7E482AD}" srcOrd="4" destOrd="0" presId="urn:microsoft.com/office/officeart/2008/layout/AlternatingHexagons"/>
    <dgm:cxn modelId="{18471C91-16D5-42F5-8A11-1F10D18004B2}" type="presParOf" srcId="{5791E263-3818-46FA-A57E-5C7F1E503415}" destId="{B09C3186-BE6B-48A3-93B1-A8F8E2D55A4F}" srcOrd="1" destOrd="0" presId="urn:microsoft.com/office/officeart/2008/layout/AlternatingHexagons"/>
    <dgm:cxn modelId="{8899DF94-BC1F-44F0-90D4-74D645461C2E}" type="presParOf" srcId="{5791E263-3818-46FA-A57E-5C7F1E503415}" destId="{074126E8-A343-4B95-A592-D2D94B9AB806}" srcOrd="2" destOrd="0" presId="urn:microsoft.com/office/officeart/2008/layout/AlternatingHexagons"/>
    <dgm:cxn modelId="{FF0EE078-2B51-48B3-9B41-6F70C990580E}" type="presParOf" srcId="{074126E8-A343-4B95-A592-D2D94B9AB806}" destId="{EFD3961B-3F58-4EE1-AA1B-34170FF65B11}" srcOrd="0" destOrd="0" presId="urn:microsoft.com/office/officeart/2008/layout/AlternatingHexagons"/>
    <dgm:cxn modelId="{8AAB9A63-89FC-4478-B6E8-4B6427B1FE03}" type="presParOf" srcId="{074126E8-A343-4B95-A592-D2D94B9AB806}" destId="{3D228289-2503-4EC2-BD5B-D842BCD9898B}" srcOrd="1" destOrd="0" presId="urn:microsoft.com/office/officeart/2008/layout/AlternatingHexagons"/>
    <dgm:cxn modelId="{8E91462C-1092-4FF4-9F68-E8BB02FB1963}" type="presParOf" srcId="{074126E8-A343-4B95-A592-D2D94B9AB806}" destId="{E7CA6DF8-8AF8-4556-8001-AA8559D882F2}" srcOrd="2" destOrd="0" presId="urn:microsoft.com/office/officeart/2008/layout/AlternatingHexagons"/>
    <dgm:cxn modelId="{B9BD7A60-AC05-4398-808F-B502992CF418}" type="presParOf" srcId="{074126E8-A343-4B95-A592-D2D94B9AB806}" destId="{71ED18C6-013B-4C1E-89C0-DD584B534DC8}" srcOrd="3" destOrd="0" presId="urn:microsoft.com/office/officeart/2008/layout/AlternatingHexagons"/>
    <dgm:cxn modelId="{B952ED75-F052-47E7-8B55-6813B7615084}" type="presParOf" srcId="{074126E8-A343-4B95-A592-D2D94B9AB806}" destId="{1DAC6FC8-5CCE-47D9-BB5E-B613478DA952}" srcOrd="4" destOrd="0" presId="urn:microsoft.com/office/officeart/2008/layout/AlternatingHexagons"/>
    <dgm:cxn modelId="{D4E65A83-534A-4DD1-BDDA-C3E77B53691C}" type="presParOf" srcId="{5791E263-3818-46FA-A57E-5C7F1E503415}" destId="{66B31275-0A2C-4AD7-88B7-A6F50E725CC8}" srcOrd="3" destOrd="0" presId="urn:microsoft.com/office/officeart/2008/layout/AlternatingHexagons"/>
    <dgm:cxn modelId="{BD70F469-0EB0-4130-97C7-290FA0749627}" type="presParOf" srcId="{5791E263-3818-46FA-A57E-5C7F1E503415}" destId="{793CDD78-AEF5-4008-A951-5BC77BD03443}" srcOrd="4" destOrd="0" presId="urn:microsoft.com/office/officeart/2008/layout/AlternatingHexagons"/>
    <dgm:cxn modelId="{697B231E-1CE6-4E36-8970-66D80E6CBA96}" type="presParOf" srcId="{793CDD78-AEF5-4008-A951-5BC77BD03443}" destId="{13BD0DCD-9A9F-435C-BEF2-F2D445CD8414}" srcOrd="0" destOrd="0" presId="urn:microsoft.com/office/officeart/2008/layout/AlternatingHexagons"/>
    <dgm:cxn modelId="{996E8309-DB62-4F38-B73B-0BCEB50FA105}" type="presParOf" srcId="{793CDD78-AEF5-4008-A951-5BC77BD03443}" destId="{9F093A55-705B-437C-AD4D-F416789270D0}" srcOrd="1" destOrd="0" presId="urn:microsoft.com/office/officeart/2008/layout/AlternatingHexagons"/>
    <dgm:cxn modelId="{82F00B14-2297-43B7-8524-F64E54863CA5}" type="presParOf" srcId="{793CDD78-AEF5-4008-A951-5BC77BD03443}" destId="{CD6B275D-C2EA-4796-8821-3F86E3AC0890}" srcOrd="2" destOrd="0" presId="urn:microsoft.com/office/officeart/2008/layout/AlternatingHexagons"/>
    <dgm:cxn modelId="{305B1FBA-4DC8-4CBB-A6A5-4F49613D85D2}" type="presParOf" srcId="{793CDD78-AEF5-4008-A951-5BC77BD03443}" destId="{D3002013-CBAD-4683-BD06-17C72B83CD20}" srcOrd="3" destOrd="0" presId="urn:microsoft.com/office/officeart/2008/layout/AlternatingHexagons"/>
    <dgm:cxn modelId="{A5E331D0-5FC7-4CC0-B4BB-3D5316DEAC25}" type="presParOf" srcId="{793CDD78-AEF5-4008-A951-5BC77BD03443}" destId="{FB55FB46-3351-4AEC-9FF6-1088052B46E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24A3F-1B23-4C2D-9735-C0644C257AC9}">
      <dsp:nvSpPr>
        <dsp:cNvPr id="0" name=""/>
        <dsp:cNvSpPr/>
      </dsp:nvSpPr>
      <dsp:spPr>
        <a:xfrm>
          <a:off x="0" y="0"/>
          <a:ext cx="5887023" cy="224127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D7CD5-62E7-4827-9E1E-EB4E332D076D}">
      <dsp:nvSpPr>
        <dsp:cNvPr id="0" name=""/>
        <dsp:cNvSpPr/>
      </dsp:nvSpPr>
      <dsp:spPr>
        <a:xfrm>
          <a:off x="176610" y="298837"/>
          <a:ext cx="1729313" cy="16436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28B90-FC4B-4828-94C4-23798561150F}">
      <dsp:nvSpPr>
        <dsp:cNvPr id="0" name=""/>
        <dsp:cNvSpPr/>
      </dsp:nvSpPr>
      <dsp:spPr>
        <a:xfrm rot="10800000">
          <a:off x="176610" y="2241279"/>
          <a:ext cx="1729313" cy="273934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Combustão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 -sólidos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(madeira, carvão)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-líquidos ( óleo, querosene, álcool)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-gás (GN, GLP)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229792" y="2241279"/>
        <a:ext cx="1622949" cy="2686160"/>
      </dsp:txXfrm>
    </dsp:sp>
    <dsp:sp modelId="{AC2E9423-37F3-40ED-A3BF-770352FC7E4F}">
      <dsp:nvSpPr>
        <dsp:cNvPr id="0" name=""/>
        <dsp:cNvSpPr/>
      </dsp:nvSpPr>
      <dsp:spPr>
        <a:xfrm>
          <a:off x="2078854" y="298837"/>
          <a:ext cx="1729313" cy="16436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4CF9C-BDCC-4AAE-A0A9-F5493002EC34}">
      <dsp:nvSpPr>
        <dsp:cNvPr id="0" name=""/>
        <dsp:cNvSpPr/>
      </dsp:nvSpPr>
      <dsp:spPr>
        <a:xfrm rot="10800000">
          <a:off x="2078854" y="2241279"/>
          <a:ext cx="1729313" cy="273934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Eletricidade</a:t>
          </a:r>
          <a:endParaRPr lang="en-US" sz="2100" kern="1200" dirty="0"/>
        </a:p>
      </dsp:txBody>
      <dsp:txXfrm rot="10800000">
        <a:off x="2132036" y="2241279"/>
        <a:ext cx="1622949" cy="2686160"/>
      </dsp:txXfrm>
    </dsp:sp>
    <dsp:sp modelId="{AC0A89FA-A2B5-463A-BF6B-F1A0D2143589}">
      <dsp:nvSpPr>
        <dsp:cNvPr id="0" name=""/>
        <dsp:cNvSpPr/>
      </dsp:nvSpPr>
      <dsp:spPr>
        <a:xfrm>
          <a:off x="3981099" y="298837"/>
          <a:ext cx="1729313" cy="16436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AD9B4-3DCC-45CD-B038-3C75302F3DA2}">
      <dsp:nvSpPr>
        <dsp:cNvPr id="0" name=""/>
        <dsp:cNvSpPr/>
      </dsp:nvSpPr>
      <dsp:spPr>
        <a:xfrm rot="10800000">
          <a:off x="3981099" y="2241279"/>
          <a:ext cx="1729313" cy="273934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Energia Solar</a:t>
          </a:r>
          <a:endParaRPr lang="en-US" sz="2100" kern="1200" dirty="0"/>
        </a:p>
      </dsp:txBody>
      <dsp:txXfrm rot="10800000">
        <a:off x="4034281" y="2241279"/>
        <a:ext cx="1622949" cy="268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0E7FB-55AC-4C76-B50B-1B921F2C9F52}">
      <dsp:nvSpPr>
        <dsp:cNvPr id="0" name=""/>
        <dsp:cNvSpPr/>
      </dsp:nvSpPr>
      <dsp:spPr>
        <a:xfrm rot="5400000">
          <a:off x="3497092" y="637476"/>
          <a:ext cx="2251681" cy="19589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Cobre</a:t>
          </a:r>
          <a:endParaRPr lang="en-US" sz="3500" kern="1200"/>
        </a:p>
      </dsp:txBody>
      <dsp:txXfrm rot="-5400000">
        <a:off x="3948723" y="842004"/>
        <a:ext cx="1348419" cy="1549907"/>
      </dsp:txXfrm>
    </dsp:sp>
    <dsp:sp modelId="{459AD7D5-0293-493C-8A9C-B7418D1A1044}">
      <dsp:nvSpPr>
        <dsp:cNvPr id="0" name=""/>
        <dsp:cNvSpPr/>
      </dsp:nvSpPr>
      <dsp:spPr>
        <a:xfrm>
          <a:off x="5593177" y="842267"/>
          <a:ext cx="2512877" cy="13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12801-1DE8-4A03-B834-6301D7E482AD}">
      <dsp:nvSpPr>
        <dsp:cNvPr id="0" name=""/>
        <dsp:cNvSpPr/>
      </dsp:nvSpPr>
      <dsp:spPr>
        <a:xfrm rot="5400000">
          <a:off x="1312730" y="538290"/>
          <a:ext cx="2251681" cy="195896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764361" y="742818"/>
        <a:ext cx="1348419" cy="1549907"/>
      </dsp:txXfrm>
    </dsp:sp>
    <dsp:sp modelId="{EFD3961B-3F58-4EE1-AA1B-34170FF65B11}">
      <dsp:nvSpPr>
        <dsp:cNvPr id="0" name=""/>
        <dsp:cNvSpPr/>
      </dsp:nvSpPr>
      <dsp:spPr>
        <a:xfrm rot="5400000">
          <a:off x="2366517" y="2449517"/>
          <a:ext cx="2251681" cy="19589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CPVC</a:t>
          </a:r>
          <a:endParaRPr lang="en-US" sz="3500" kern="1200" dirty="0"/>
        </a:p>
      </dsp:txBody>
      <dsp:txXfrm rot="-5400000">
        <a:off x="2818148" y="2654045"/>
        <a:ext cx="1348419" cy="1549907"/>
      </dsp:txXfrm>
    </dsp:sp>
    <dsp:sp modelId="{3D228289-2503-4EC2-BD5B-D842BCD9898B}">
      <dsp:nvSpPr>
        <dsp:cNvPr id="0" name=""/>
        <dsp:cNvSpPr/>
      </dsp:nvSpPr>
      <dsp:spPr>
        <a:xfrm>
          <a:off x="0" y="2753494"/>
          <a:ext cx="2431816" cy="13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C6FC8-5CCE-47D9-BB5E-B613478DA952}">
      <dsp:nvSpPr>
        <dsp:cNvPr id="0" name=""/>
        <dsp:cNvSpPr/>
      </dsp:nvSpPr>
      <dsp:spPr>
        <a:xfrm rot="5400000">
          <a:off x="4482198" y="2449517"/>
          <a:ext cx="2251681" cy="195896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933829" y="2654045"/>
        <a:ext cx="1348419" cy="1549907"/>
      </dsp:txXfrm>
    </dsp:sp>
    <dsp:sp modelId="{13BD0DCD-9A9F-435C-BEF2-F2D445CD8414}">
      <dsp:nvSpPr>
        <dsp:cNvPr id="0" name=""/>
        <dsp:cNvSpPr/>
      </dsp:nvSpPr>
      <dsp:spPr>
        <a:xfrm rot="5400000">
          <a:off x="3428410" y="4360745"/>
          <a:ext cx="2251681" cy="19589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PPR</a:t>
          </a:r>
          <a:r>
            <a:rPr lang="pt-BR" sz="2000" kern="1200" dirty="0"/>
            <a:t> </a:t>
          </a:r>
          <a:r>
            <a:rPr lang="pt-BR" sz="1400" kern="1200" dirty="0"/>
            <a:t>(Polipropileno)</a:t>
          </a:r>
          <a:endParaRPr lang="en-US" sz="1400" kern="1200" dirty="0"/>
        </a:p>
      </dsp:txBody>
      <dsp:txXfrm rot="-5400000">
        <a:off x="3880041" y="4565273"/>
        <a:ext cx="1348419" cy="1549907"/>
      </dsp:txXfrm>
    </dsp:sp>
    <dsp:sp modelId="{9F093A55-705B-437C-AD4D-F416789270D0}">
      <dsp:nvSpPr>
        <dsp:cNvPr id="0" name=""/>
        <dsp:cNvSpPr/>
      </dsp:nvSpPr>
      <dsp:spPr>
        <a:xfrm>
          <a:off x="5593177" y="4664722"/>
          <a:ext cx="2512877" cy="135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5FB46-3351-4AEC-9FF6-1088052B46EA}">
      <dsp:nvSpPr>
        <dsp:cNvPr id="0" name=""/>
        <dsp:cNvSpPr/>
      </dsp:nvSpPr>
      <dsp:spPr>
        <a:xfrm rot="5400000">
          <a:off x="1312730" y="4360745"/>
          <a:ext cx="2251681" cy="195896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764361" y="4565273"/>
        <a:ext cx="1348419" cy="1549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BF2FA-D8A2-4896-BF91-CEBF2B1AB300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8E144-0034-484F-B3D9-E68575671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13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4E0-CFEB-4EC2-8456-9C3731DE14AB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F5F8-5E27-45FA-B248-779A39F50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3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4E0-CFEB-4EC2-8456-9C3731DE14AB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F5F8-5E27-45FA-B248-779A39F50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62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4E0-CFEB-4EC2-8456-9C3731DE14AB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F5F8-5E27-45FA-B248-779A39F50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7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4E0-CFEB-4EC2-8456-9C3731DE14AB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F5F8-5E27-45FA-B248-779A39F50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29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4E0-CFEB-4EC2-8456-9C3731DE14AB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F5F8-5E27-45FA-B248-779A39F50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47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4E0-CFEB-4EC2-8456-9C3731DE14AB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F5F8-5E27-45FA-B248-779A39F50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5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4E0-CFEB-4EC2-8456-9C3731DE14AB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F5F8-5E27-45FA-B248-779A39F50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49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4E0-CFEB-4EC2-8456-9C3731DE14AB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F5F8-5E27-45FA-B248-779A39F50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46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4E0-CFEB-4EC2-8456-9C3731DE14AB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F5F8-5E27-45FA-B248-779A39F50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47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4E0-CFEB-4EC2-8456-9C3731DE14AB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F5F8-5E27-45FA-B248-779A39F50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76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4E0-CFEB-4EC2-8456-9C3731DE14AB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F5F8-5E27-45FA-B248-779A39F50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01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D64E0-CFEB-4EC2-8456-9C3731DE14AB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CF5F8-5E27-45FA-B248-779A39F50E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710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81273-53FC-4F01-9F12-342C75F96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858" y="5110423"/>
            <a:ext cx="10906061" cy="671540"/>
          </a:xfrm>
          <a:noFill/>
        </p:spPr>
        <p:txBody>
          <a:bodyPr anchor="ctr">
            <a:normAutofit/>
          </a:bodyPr>
          <a:lstStyle/>
          <a:p>
            <a:r>
              <a:rPr lang="pt-BR" sz="4100" dirty="0"/>
              <a:t>Água Quente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A20545-83FA-4C8D-BF71-8F2465808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858" y="5855843"/>
            <a:ext cx="10906061" cy="458470"/>
          </a:xfrm>
          <a:noFill/>
        </p:spPr>
        <p:txBody>
          <a:bodyPr>
            <a:normAutofit/>
          </a:bodyPr>
          <a:lstStyle/>
          <a:p>
            <a:r>
              <a:rPr lang="pt-BR" dirty="0"/>
              <a:t>Disponível em: www.tallesmello.com.br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Resultado de imagem para Ã¡gua quente">
            <a:extLst>
              <a:ext uri="{FF2B5EF4-FFF2-40B4-BE49-F238E27FC236}">
                <a16:creationId xmlns:a16="http://schemas.microsoft.com/office/drawing/2014/main" id="{FDD5A646-E67C-4F2E-A063-9BB0BAAEF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809"/>
          <a:stretch/>
        </p:blipFill>
        <p:spPr bwMode="auto">
          <a:xfrm>
            <a:off x="2170029" y="804672"/>
            <a:ext cx="7851943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4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D975F3-8FDB-4B9A-B62E-4FA40847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dirty="0">
                <a:solidFill>
                  <a:srgbClr val="FFFFFF"/>
                </a:solidFill>
              </a:rPr>
              <a:t>Instalação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CE0D252C-2213-4BD1-AF19-4A2F93026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60" y="10138"/>
            <a:ext cx="4199027" cy="230294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DB23C65C-2D6A-42AB-844B-9D0791ED4A34}"/>
              </a:ext>
            </a:extLst>
          </p:cNvPr>
          <p:cNvSpPr txBox="1"/>
          <p:nvPr/>
        </p:nvSpPr>
        <p:spPr>
          <a:xfrm>
            <a:off x="5451231" y="6130175"/>
            <a:ext cx="6175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https://www.youtube.com/watch?v=xkUYnAXdzI4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CCC949E-FF1D-4DF8-90E8-DF3819E2B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44" y="2280603"/>
            <a:ext cx="7999283" cy="52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9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D975F3-8FDB-4B9A-B62E-4FA40847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dirty="0">
                <a:solidFill>
                  <a:srgbClr val="FFFFFF"/>
                </a:solidFill>
              </a:rPr>
              <a:t>Instalação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B23C65C-2D6A-42AB-844B-9D0791ED4A34}"/>
              </a:ext>
            </a:extLst>
          </p:cNvPr>
          <p:cNvSpPr txBox="1"/>
          <p:nvPr/>
        </p:nvSpPr>
        <p:spPr>
          <a:xfrm>
            <a:off x="5451231" y="6130175"/>
            <a:ext cx="6175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/>
              <a:t>https://www.youtube.com/watch?v=xkUYnAXdzI4</a:t>
            </a:r>
            <a:endParaRPr lang="pt-BR" sz="1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441F50-DCB2-0F35-4296-3BC41FFCD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819" y="148719"/>
            <a:ext cx="6337426" cy="273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1CD8AE2-B1FD-5F4C-E4E2-2DDC897D3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28" y="2961245"/>
            <a:ext cx="4461618" cy="38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0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D975F3-8FDB-4B9A-B62E-4FA40847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dirty="0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0B2D54-F223-453A-A64D-193BDD289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algn="just"/>
            <a:r>
              <a:rPr lang="pt-BR" sz="2500" dirty="0"/>
              <a:t>Há situações em que a disponibilidade de água quente sempre foi imprescindível, como em hospitais, hotéis, motéis, lavanderias, restaurantes etc. </a:t>
            </a:r>
          </a:p>
          <a:p>
            <a:pPr algn="just"/>
            <a:r>
              <a:rPr lang="pt-BR" sz="2500" dirty="0"/>
              <a:t>Paralelamente houve também uma evolução nas exigências de conforto nas próprias residências, consequentemente a instalação de água quente é fato corriqueiro na maioria das residências de padrão médio a alto e praticamente indispensável em qualquer prédio.</a:t>
            </a:r>
          </a:p>
          <a:p>
            <a:pPr algn="just"/>
            <a:r>
              <a:rPr lang="pt-BR" sz="2500" dirty="0">
                <a:solidFill>
                  <a:srgbClr val="FF0000"/>
                </a:solidFill>
              </a:rPr>
              <a:t>O dimensionamento de água quente segue os mesmos parâmetros da água fria.</a:t>
            </a:r>
          </a:p>
        </p:txBody>
      </p:sp>
    </p:spTree>
    <p:extLst>
      <p:ext uri="{BB962C8B-B14F-4D97-AF65-F5344CB8AC3E}">
        <p14:creationId xmlns:p14="http://schemas.microsoft.com/office/powerpoint/2010/main" val="26222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03501E-7DF8-73F0-4E06-DDD19D2C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Norma Técnica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C52661-FC9C-4CAC-E049-F2351300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algn="just"/>
            <a:r>
              <a:rPr lang="pt-BR" sz="2500" dirty="0"/>
              <a:t>A norma técnica NBR-7198/93 – Projeto e execução de instalações prediais de água quente da Associação Brasileira de Normas Técnicas</a:t>
            </a:r>
          </a:p>
        </p:txBody>
      </p:sp>
    </p:spTree>
    <p:extLst>
      <p:ext uri="{BB962C8B-B14F-4D97-AF65-F5344CB8AC3E}">
        <p14:creationId xmlns:p14="http://schemas.microsoft.com/office/powerpoint/2010/main" val="90313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D975F3-8FDB-4B9A-B62E-4FA40847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dirty="0">
                <a:solidFill>
                  <a:srgbClr val="FFFFFF"/>
                </a:solidFill>
              </a:rPr>
              <a:t>Temperatura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0B2D54-F223-453A-A64D-193BDD289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sz="2500" dirty="0"/>
              <a:t>Temperatura de fornecimento da água – uso a que se destina:</a:t>
            </a:r>
          </a:p>
          <a:p>
            <a:pPr algn="just"/>
            <a:r>
              <a:rPr lang="pt-BR" sz="2500" dirty="0"/>
              <a:t>banho ou higiene: 35 a 50ºC;</a:t>
            </a:r>
          </a:p>
          <a:p>
            <a:pPr algn="just"/>
            <a:r>
              <a:rPr lang="pt-BR" sz="2500" dirty="0"/>
              <a:t>lavagem de utensílios com gordura: 60 a 70ºC;</a:t>
            </a:r>
          </a:p>
          <a:p>
            <a:pPr algn="just"/>
            <a:r>
              <a:rPr lang="pt-BR" sz="2500" dirty="0"/>
              <a:t>lavanderias : 75 a 85ºC;</a:t>
            </a:r>
          </a:p>
          <a:p>
            <a:pPr algn="just"/>
            <a:r>
              <a:rPr lang="pt-BR" sz="2500" dirty="0"/>
              <a:t>hospitais: 100ºC ou mais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/>
              <a:t>Observação: É possível instalar válvulas de controle de temperatura na saída do reservatório para o chuveiro, pois elas fazem um </a:t>
            </a:r>
            <a:r>
              <a:rPr lang="pt-BR" sz="2500" dirty="0" err="1"/>
              <a:t>pré</a:t>
            </a:r>
            <a:r>
              <a:rPr lang="pt-BR" sz="2500" dirty="0"/>
              <a:t>-mistura da água, permitindo que só passe água para o consumo numa temperatura pré-determinada pela válvula.</a:t>
            </a:r>
          </a:p>
        </p:txBody>
      </p:sp>
    </p:spTree>
    <p:extLst>
      <p:ext uri="{BB962C8B-B14F-4D97-AF65-F5344CB8AC3E}">
        <p14:creationId xmlns:p14="http://schemas.microsoft.com/office/powerpoint/2010/main" val="160707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E075C7-7F09-4AB1-B168-FECE8694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Aquecimento: Formas de Energia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CAF98C-3E39-4CFB-B5A4-6332BB0B4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Aquecimento Direto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717C270-97B2-42EB-96EC-3768FC280A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O calor é transferido diretamente da fonte de calor para a água que será aquecida. É utilizado na modalidade individual de fornecimento, nos aquecedores de passagem, sejam elétricos (chuveiro, torneira) ou a gás. Também é utilizado na modalidade que usa central privada, seja elétrica, a gás ou fogão.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FEB6C55-236E-4DA1-ADD8-C593D8A6C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Aquecimento Indireto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AD323712-49BC-4BBA-B9BD-FBF4F0E85D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Neste caso a fonte de calor aquece um fluido intermediário. Este Fluido cede o calor para a água no intercambiador (trocador de calor). É utilizado na modalidade de aquecimento central coletivo.</a:t>
            </a:r>
          </a:p>
          <a:p>
            <a:pPr algn="just"/>
            <a:r>
              <a:rPr lang="pt-BR" dirty="0"/>
              <a:t>Queima de combustíveis sólidos (biomassa), líquidos (óleos combustíveis), gasosos (gás combustível) ou elétricos</a:t>
            </a:r>
          </a:p>
        </p:txBody>
      </p:sp>
    </p:spTree>
    <p:extLst>
      <p:ext uri="{BB962C8B-B14F-4D97-AF65-F5344CB8AC3E}">
        <p14:creationId xmlns:p14="http://schemas.microsoft.com/office/powerpoint/2010/main" val="183989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02915-A09D-416B-946D-8EA6532BE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Aquecimento: Fontes de Energia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43C998-1A24-49DC-9B06-98A0401A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86" y="1915477"/>
            <a:ext cx="52578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dirty="0"/>
              <a:t>O calor disponível na edificação tem basicamente três origens: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/>
              <a:t>Na prática estas fontes podem ser associadas, sendo uma a fonte principal e a outra, suporte. Numa eventual falha ou insuficiência da principal a fonte suporte complementa o fornecimento. É o caso da energia solar que tem como suporte a eletricidade, para longos períodos nublados.</a:t>
            </a:r>
          </a:p>
        </p:txBody>
      </p:sp>
      <p:graphicFrame>
        <p:nvGraphicFramePr>
          <p:cNvPr id="4" name="Espaço Reservado para Conteúdo 2">
            <a:extLst>
              <a:ext uri="{FF2B5EF4-FFF2-40B4-BE49-F238E27FC236}">
                <a16:creationId xmlns:a16="http://schemas.microsoft.com/office/drawing/2014/main" id="{B9B757AA-EF78-4009-BCAA-170E46368E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270025"/>
              </p:ext>
            </p:extLst>
          </p:nvPr>
        </p:nvGraphicFramePr>
        <p:xfrm>
          <a:off x="6096000" y="1510983"/>
          <a:ext cx="5887023" cy="4980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9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D975F3-8FDB-4B9A-B62E-4FA40847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dirty="0">
                <a:solidFill>
                  <a:srgbClr val="FFFFFF"/>
                </a:solidFill>
              </a:rPr>
              <a:t>Materiais</a:t>
            </a:r>
          </a:p>
        </p:txBody>
      </p:sp>
      <p:graphicFrame>
        <p:nvGraphicFramePr>
          <p:cNvPr id="22" name="Espaço Reservado para Conteúdo 2">
            <a:extLst>
              <a:ext uri="{FF2B5EF4-FFF2-40B4-BE49-F238E27FC236}">
                <a16:creationId xmlns:a16="http://schemas.microsoft.com/office/drawing/2014/main" id="{9B3E0C6F-0D62-457D-A3F1-4914BB760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920563"/>
              </p:ext>
            </p:extLst>
          </p:nvPr>
        </p:nvGraphicFramePr>
        <p:xfrm>
          <a:off x="3900973" y="20277"/>
          <a:ext cx="8106055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97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D975F3-8FDB-4B9A-B62E-4FA40847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Consumo de Água Quente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F69975F-7092-4E5B-A17B-AA35B74CC6D4}"/>
              </a:ext>
            </a:extLst>
          </p:cNvPr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No caso de apartamentos com central coletiva, considerar 2 pessoas por dormitório, mais empregados, mais 150 litros por máquina de lavar roupa e mais 180 litros por banheira instalada.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6C1D663-8E9D-4C1F-9D88-68186F2BC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930456"/>
              </p:ext>
            </p:extLst>
          </p:nvPr>
        </p:nvGraphicFramePr>
        <p:xfrm>
          <a:off x="5992508" y="2484255"/>
          <a:ext cx="4988326" cy="371424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017204">
                  <a:extLst>
                    <a:ext uri="{9D8B030D-6E8A-4147-A177-3AD203B41FA5}">
                      <a16:colId xmlns:a16="http://schemas.microsoft.com/office/drawing/2014/main" val="2913796091"/>
                    </a:ext>
                  </a:extLst>
                </a:gridCol>
                <a:gridCol w="1971122">
                  <a:extLst>
                    <a:ext uri="{9D8B030D-6E8A-4147-A177-3AD203B41FA5}">
                      <a16:colId xmlns:a16="http://schemas.microsoft.com/office/drawing/2014/main" val="3554077601"/>
                    </a:ext>
                  </a:extLst>
                </a:gridCol>
              </a:tblGrid>
              <a:tr h="318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Tipo de Ocupação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Consumo (litros/dia)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extLst>
                  <a:ext uri="{0D108BD9-81ED-4DB2-BD59-A6C34878D82A}">
                    <a16:rowId xmlns:a16="http://schemas.microsoft.com/office/drawing/2014/main" val="1014964714"/>
                  </a:ext>
                </a:extLst>
              </a:tr>
              <a:tr h="318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Alojamento provisório de obra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24 por pessoa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extLst>
                  <a:ext uri="{0D108BD9-81ED-4DB2-BD59-A6C34878D82A}">
                    <a16:rowId xmlns:a16="http://schemas.microsoft.com/office/drawing/2014/main" val="2820361456"/>
                  </a:ext>
                </a:extLst>
              </a:tr>
              <a:tr h="318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Casa popular ou rural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36 por pessoa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extLst>
                  <a:ext uri="{0D108BD9-81ED-4DB2-BD59-A6C34878D82A}">
                    <a16:rowId xmlns:a16="http://schemas.microsoft.com/office/drawing/2014/main" val="1800013300"/>
                  </a:ext>
                </a:extLst>
              </a:tr>
              <a:tr h="318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Residência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45 por pessoa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extLst>
                  <a:ext uri="{0D108BD9-81ED-4DB2-BD59-A6C34878D82A}">
                    <a16:rowId xmlns:a16="http://schemas.microsoft.com/office/drawing/2014/main" val="69950264"/>
                  </a:ext>
                </a:extLst>
              </a:tr>
              <a:tr h="318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Apartamento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60 por pessoa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extLst>
                  <a:ext uri="{0D108BD9-81ED-4DB2-BD59-A6C34878D82A}">
                    <a16:rowId xmlns:a16="http://schemas.microsoft.com/office/drawing/2014/main" val="3877606782"/>
                  </a:ext>
                </a:extLst>
              </a:tr>
              <a:tr h="318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Quartel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45 por pessoa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extLst>
                  <a:ext uri="{0D108BD9-81ED-4DB2-BD59-A6C34878D82A}">
                    <a16:rowId xmlns:a16="http://schemas.microsoft.com/office/drawing/2014/main" val="3276326938"/>
                  </a:ext>
                </a:extLst>
              </a:tr>
              <a:tr h="318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Escola (internato)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45 por pessoa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extLst>
                  <a:ext uri="{0D108BD9-81ED-4DB2-BD59-A6C34878D82A}">
                    <a16:rowId xmlns:a16="http://schemas.microsoft.com/office/drawing/2014/main" val="1645541834"/>
                  </a:ext>
                </a:extLst>
              </a:tr>
              <a:tr h="52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Hotel (sem incluir cozinha e lavanderia)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36 por hóspede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extLst>
                  <a:ext uri="{0D108BD9-81ED-4DB2-BD59-A6C34878D82A}">
                    <a16:rowId xmlns:a16="http://schemas.microsoft.com/office/drawing/2014/main" val="1570977544"/>
                  </a:ext>
                </a:extLst>
              </a:tr>
              <a:tr h="318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Hospital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125 por leito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extLst>
                  <a:ext uri="{0D108BD9-81ED-4DB2-BD59-A6C34878D82A}">
                    <a16:rowId xmlns:a16="http://schemas.microsoft.com/office/drawing/2014/main" val="41951819"/>
                  </a:ext>
                </a:extLst>
              </a:tr>
              <a:tr h="318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Restaurante e similares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 por refeição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extLst>
                  <a:ext uri="{0D108BD9-81ED-4DB2-BD59-A6C34878D82A}">
                    <a16:rowId xmlns:a16="http://schemas.microsoft.com/office/drawing/2014/main" val="3142292284"/>
                  </a:ext>
                </a:extLst>
              </a:tr>
              <a:tr h="318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Lavanderia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15 por Kgf de roupa seca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87083" marB="0" anchor="b"/>
                </a:tc>
                <a:extLst>
                  <a:ext uri="{0D108BD9-81ED-4DB2-BD59-A6C34878D82A}">
                    <a16:rowId xmlns:a16="http://schemas.microsoft.com/office/drawing/2014/main" val="1257768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51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D975F3-8FDB-4B9A-B62E-4FA40847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dirty="0">
                <a:solidFill>
                  <a:srgbClr val="FFFFFF"/>
                </a:solidFill>
              </a:rPr>
              <a:t>Energia Solar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0B2D54-F223-453A-A64D-193BDD289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500" dirty="0"/>
              <a:t>O Sol envia uma quantidade fabulosa de energia para a Terra. Anualmente chegam 1018 KW/h de energia enviados pelo Sol. Isto equivale a 1013 toneladas de carvão, que é a reserva total de carvão disponível. A humanidade consome aproximadamente 1014 KWh por ano, ou seja, 1/10000 da energia que o Sol envia. O Sol envia por hora a energia que a humanidade consome por ano.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0F3ED7-1B48-412D-8831-F4016B9F4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00" y="5085154"/>
            <a:ext cx="1408984" cy="140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7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628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Água Quente</vt:lpstr>
      <vt:lpstr>Introdução</vt:lpstr>
      <vt:lpstr>Norma Técnica</vt:lpstr>
      <vt:lpstr>Temperatura</vt:lpstr>
      <vt:lpstr>Aquecimento: Formas de Energia</vt:lpstr>
      <vt:lpstr>Aquecimento: Fontes de Energia</vt:lpstr>
      <vt:lpstr>Materiais</vt:lpstr>
      <vt:lpstr>Consumo de Água Quente</vt:lpstr>
      <vt:lpstr>Energia Solar</vt:lpstr>
      <vt:lpstr>Instalação</vt:lpstr>
      <vt:lpstr>Instalação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Água Quente</dc:title>
  <dc:creator>Talles Mello</dc:creator>
  <cp:lastModifiedBy>Talles Teylor Dos Santos Mello</cp:lastModifiedBy>
  <cp:revision>41</cp:revision>
  <dcterms:created xsi:type="dcterms:W3CDTF">2019-04-15T14:58:13Z</dcterms:created>
  <dcterms:modified xsi:type="dcterms:W3CDTF">2024-04-03T00:49:29Z</dcterms:modified>
</cp:coreProperties>
</file>