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72" r:id="rId3"/>
    <p:sldId id="277" r:id="rId4"/>
    <p:sldId id="273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5B20D-ABCD-4110-AB73-3A0B81BDA96C}" type="doc">
      <dgm:prSet loTypeId="urn:microsoft.com/office/officeart/2005/8/layout/default" loCatId="list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2E408C91-77F4-4AD1-A658-C7B200F2068F}">
      <dgm:prSet phldrT="[Texto]"/>
      <dgm:spPr/>
      <dgm:t>
        <a:bodyPr/>
        <a:lstStyle/>
        <a:p>
          <a:r>
            <a:rPr lang="pt-BR" dirty="0"/>
            <a:t>P         plastificante ou redutor de água (mínimo 6% de redução);</a:t>
          </a:r>
        </a:p>
      </dgm:t>
    </dgm:pt>
    <dgm:pt modelId="{5998957B-2F19-42E7-8C5A-ABB71D176173}" type="parTrans" cxnId="{648AC99F-58DF-4DDF-8CB9-9C9EF1D59A96}">
      <dgm:prSet/>
      <dgm:spPr/>
      <dgm:t>
        <a:bodyPr/>
        <a:lstStyle/>
        <a:p>
          <a:endParaRPr lang="pt-BR"/>
        </a:p>
      </dgm:t>
    </dgm:pt>
    <dgm:pt modelId="{5FA65AA5-F480-4688-B1EA-C3C96B7E17DA}" type="sibTrans" cxnId="{648AC99F-58DF-4DDF-8CB9-9C9EF1D59A96}">
      <dgm:prSet/>
      <dgm:spPr/>
      <dgm:t>
        <a:bodyPr/>
        <a:lstStyle/>
        <a:p>
          <a:endParaRPr lang="pt-BR"/>
        </a:p>
      </dgm:t>
    </dgm:pt>
    <dgm:pt modelId="{E87ECB75-085F-43FD-84CC-5DF1F8B0B215}">
      <dgm:prSet phldrT="[Texto]"/>
      <dgm:spPr/>
      <dgm:t>
        <a:bodyPr/>
        <a:lstStyle/>
        <a:p>
          <a:r>
            <a:rPr lang="pt-BR" dirty="0"/>
            <a:t>R         retardador do tempo de pega</a:t>
          </a:r>
        </a:p>
      </dgm:t>
    </dgm:pt>
    <dgm:pt modelId="{2826E12B-3FA6-4759-A822-F3163FCE0E87}" type="parTrans" cxnId="{502D511D-E27C-40D7-8C4B-2E0491C30901}">
      <dgm:prSet/>
      <dgm:spPr/>
      <dgm:t>
        <a:bodyPr/>
        <a:lstStyle/>
        <a:p>
          <a:endParaRPr lang="pt-BR"/>
        </a:p>
      </dgm:t>
    </dgm:pt>
    <dgm:pt modelId="{5191647B-B873-4CA6-9D6F-8E9C7FFCF988}" type="sibTrans" cxnId="{502D511D-E27C-40D7-8C4B-2E0491C30901}">
      <dgm:prSet/>
      <dgm:spPr/>
      <dgm:t>
        <a:bodyPr/>
        <a:lstStyle/>
        <a:p>
          <a:endParaRPr lang="pt-BR"/>
        </a:p>
      </dgm:t>
    </dgm:pt>
    <dgm:pt modelId="{5F71B04F-AE69-4E80-AF56-2E4EC9D00066}">
      <dgm:prSet phldrT="[Texto]"/>
      <dgm:spPr/>
      <dgm:t>
        <a:bodyPr/>
        <a:lstStyle/>
        <a:p>
          <a:r>
            <a:rPr lang="pt-BR" dirty="0"/>
            <a:t>A         acelerador do tempo de pega;</a:t>
          </a:r>
        </a:p>
      </dgm:t>
    </dgm:pt>
    <dgm:pt modelId="{7BD19A12-26F3-4180-92C4-7DB89A7618EA}" type="parTrans" cxnId="{74C56E16-88AB-4D1C-BF3F-D4336D362381}">
      <dgm:prSet/>
      <dgm:spPr/>
      <dgm:t>
        <a:bodyPr/>
        <a:lstStyle/>
        <a:p>
          <a:endParaRPr lang="pt-BR"/>
        </a:p>
      </dgm:t>
    </dgm:pt>
    <dgm:pt modelId="{0EBB327F-5A55-4E10-B541-892D885FE697}" type="sibTrans" cxnId="{74C56E16-88AB-4D1C-BF3F-D4336D362381}">
      <dgm:prSet/>
      <dgm:spPr/>
      <dgm:t>
        <a:bodyPr/>
        <a:lstStyle/>
        <a:p>
          <a:endParaRPr lang="pt-BR"/>
        </a:p>
      </dgm:t>
    </dgm:pt>
    <dgm:pt modelId="{BF0679A2-E2E9-47EC-AAF4-2AF1717BED31}">
      <dgm:prSet phldrT="[Texto]"/>
      <dgm:spPr/>
      <dgm:t>
        <a:bodyPr/>
        <a:lstStyle/>
        <a:p>
          <a:r>
            <a:rPr lang="pt-BR" dirty="0"/>
            <a:t>PA      plastificante e acelerador do tempo de pega</a:t>
          </a:r>
        </a:p>
      </dgm:t>
    </dgm:pt>
    <dgm:pt modelId="{4A595627-3BE7-4D51-8E3D-13B6CD5051BB}" type="parTrans" cxnId="{1A748B2D-B44C-4971-8929-192A9851B645}">
      <dgm:prSet/>
      <dgm:spPr/>
      <dgm:t>
        <a:bodyPr/>
        <a:lstStyle/>
        <a:p>
          <a:endParaRPr lang="pt-BR"/>
        </a:p>
      </dgm:t>
    </dgm:pt>
    <dgm:pt modelId="{C5E67317-0365-4708-A2CD-4B15DA90099F}" type="sibTrans" cxnId="{1A748B2D-B44C-4971-8929-192A9851B645}">
      <dgm:prSet/>
      <dgm:spPr/>
      <dgm:t>
        <a:bodyPr/>
        <a:lstStyle/>
        <a:p>
          <a:endParaRPr lang="pt-BR"/>
        </a:p>
      </dgm:t>
    </dgm:pt>
    <dgm:pt modelId="{453B7847-B422-441F-BE0F-5A3DE6CEF86E}">
      <dgm:prSet phldrT="[Texto]"/>
      <dgm:spPr/>
      <dgm:t>
        <a:bodyPr/>
        <a:lstStyle/>
        <a:p>
          <a:r>
            <a:rPr lang="pt-BR" dirty="0"/>
            <a:t>PR      plastificante e retardador do tempo de pega</a:t>
          </a:r>
        </a:p>
      </dgm:t>
    </dgm:pt>
    <dgm:pt modelId="{549369AD-D489-474A-BDC9-6D667E43F2AE}" type="parTrans" cxnId="{F7B3BD8A-5267-443F-AE08-BD2CC405E1FA}">
      <dgm:prSet/>
      <dgm:spPr/>
      <dgm:t>
        <a:bodyPr/>
        <a:lstStyle/>
        <a:p>
          <a:endParaRPr lang="pt-BR"/>
        </a:p>
      </dgm:t>
    </dgm:pt>
    <dgm:pt modelId="{BEAA0A18-BCAF-4D80-B906-33CC74302671}" type="sibTrans" cxnId="{F7B3BD8A-5267-443F-AE08-BD2CC405E1FA}">
      <dgm:prSet/>
      <dgm:spPr/>
      <dgm:t>
        <a:bodyPr/>
        <a:lstStyle/>
        <a:p>
          <a:endParaRPr lang="pt-BR"/>
        </a:p>
      </dgm:t>
    </dgm:pt>
    <dgm:pt modelId="{A23ACACC-4057-44E4-8D6B-BF0A59139B0E}">
      <dgm:prSet phldrT="[Texto]"/>
      <dgm:spPr/>
      <dgm:t>
        <a:bodyPr/>
        <a:lstStyle/>
        <a:p>
          <a:r>
            <a:rPr lang="pt-BR" dirty="0"/>
            <a:t>IAR    incorporador de ar;</a:t>
          </a:r>
        </a:p>
      </dgm:t>
    </dgm:pt>
    <dgm:pt modelId="{BB16B54E-0675-4978-AF29-A3A60A802C7B}" type="parTrans" cxnId="{771CFCB6-A04D-492C-B80A-F8082FE77F24}">
      <dgm:prSet/>
      <dgm:spPr/>
      <dgm:t>
        <a:bodyPr/>
        <a:lstStyle/>
        <a:p>
          <a:endParaRPr lang="pt-BR"/>
        </a:p>
      </dgm:t>
    </dgm:pt>
    <dgm:pt modelId="{C50616C0-CC7B-461C-AF8E-BE92E06762FA}" type="sibTrans" cxnId="{771CFCB6-A04D-492C-B80A-F8082FE77F24}">
      <dgm:prSet/>
      <dgm:spPr/>
      <dgm:t>
        <a:bodyPr/>
        <a:lstStyle/>
        <a:p>
          <a:endParaRPr lang="pt-BR"/>
        </a:p>
      </dgm:t>
    </dgm:pt>
    <dgm:pt modelId="{4073CC4B-EC87-440F-BA95-D53F55DC6EC6}">
      <dgm:prSet phldrT="[Texto]"/>
      <dgm:spPr/>
      <dgm:t>
        <a:bodyPr/>
        <a:lstStyle/>
        <a:p>
          <a:r>
            <a:rPr lang="pt-BR" dirty="0"/>
            <a:t>SP I     </a:t>
          </a:r>
          <a:r>
            <a:rPr lang="pt-BR" dirty="0" err="1"/>
            <a:t>superplastificante</a:t>
          </a:r>
          <a:r>
            <a:rPr lang="pt-BR" dirty="0"/>
            <a:t> (mínimo 12% de redução de água);</a:t>
          </a:r>
        </a:p>
      </dgm:t>
    </dgm:pt>
    <dgm:pt modelId="{2CCF6EE0-40E2-4CE4-8577-EDA71477B66C}" type="parTrans" cxnId="{30A60A55-E482-4F5C-A946-F3005EA6BD38}">
      <dgm:prSet/>
      <dgm:spPr/>
      <dgm:t>
        <a:bodyPr/>
        <a:lstStyle/>
        <a:p>
          <a:endParaRPr lang="pt-BR"/>
        </a:p>
      </dgm:t>
    </dgm:pt>
    <dgm:pt modelId="{4E205DEB-5D97-4B9D-9F38-5DF6D2BF361B}" type="sibTrans" cxnId="{30A60A55-E482-4F5C-A946-F3005EA6BD38}">
      <dgm:prSet/>
      <dgm:spPr/>
      <dgm:t>
        <a:bodyPr/>
        <a:lstStyle/>
        <a:p>
          <a:endParaRPr lang="pt-BR"/>
        </a:p>
      </dgm:t>
    </dgm:pt>
    <dgm:pt modelId="{227A5408-4EF6-4A0E-8199-3C705DFB5ED9}">
      <dgm:prSet phldrT="[Texto]"/>
      <dgm:spPr/>
      <dgm:t>
        <a:bodyPr/>
        <a:lstStyle/>
        <a:p>
          <a:r>
            <a:rPr lang="pt-BR" dirty="0"/>
            <a:t>SPR    </a:t>
          </a:r>
          <a:r>
            <a:rPr lang="pt-BR" dirty="0" err="1"/>
            <a:t>superplastificante</a:t>
          </a:r>
          <a:r>
            <a:rPr lang="pt-BR" dirty="0"/>
            <a:t> retardador;</a:t>
          </a:r>
        </a:p>
      </dgm:t>
    </dgm:pt>
    <dgm:pt modelId="{BFC4394D-7290-484E-9D17-E2A14B3D92A0}" type="parTrans" cxnId="{7CBAA4D7-F603-42A6-A87F-3E160B09D3B4}">
      <dgm:prSet/>
      <dgm:spPr/>
      <dgm:t>
        <a:bodyPr/>
        <a:lstStyle/>
        <a:p>
          <a:endParaRPr lang="pt-BR"/>
        </a:p>
      </dgm:t>
    </dgm:pt>
    <dgm:pt modelId="{F24CC365-8F3C-4F07-B245-C4B59DC90ADA}" type="sibTrans" cxnId="{7CBAA4D7-F603-42A6-A87F-3E160B09D3B4}">
      <dgm:prSet/>
      <dgm:spPr/>
      <dgm:t>
        <a:bodyPr/>
        <a:lstStyle/>
        <a:p>
          <a:endParaRPr lang="pt-BR"/>
        </a:p>
      </dgm:t>
    </dgm:pt>
    <dgm:pt modelId="{0215B278-1F8D-41FB-826B-9A7FC6AF5668}">
      <dgm:prSet phldrT="[Texto]"/>
      <dgm:spPr/>
      <dgm:t>
        <a:bodyPr/>
        <a:lstStyle/>
        <a:p>
          <a:r>
            <a:rPr lang="pt-BR" dirty="0"/>
            <a:t>SPA    </a:t>
          </a:r>
          <a:r>
            <a:rPr lang="pt-BR" dirty="0" err="1"/>
            <a:t>superplastificante</a:t>
          </a:r>
          <a:r>
            <a:rPr lang="pt-BR" dirty="0"/>
            <a:t> acelerador</a:t>
          </a:r>
        </a:p>
      </dgm:t>
    </dgm:pt>
    <dgm:pt modelId="{050E1BB9-AD59-4F46-B2C2-BBB6A1529832}" type="parTrans" cxnId="{BE71A505-9B7E-4F7F-85C3-0CB97FBEA985}">
      <dgm:prSet/>
      <dgm:spPr/>
      <dgm:t>
        <a:bodyPr/>
        <a:lstStyle/>
        <a:p>
          <a:endParaRPr lang="pt-BR"/>
        </a:p>
      </dgm:t>
    </dgm:pt>
    <dgm:pt modelId="{6B4378C5-5B16-4F17-9A46-9A5821ACF156}" type="sibTrans" cxnId="{BE71A505-9B7E-4F7F-85C3-0CB97FBEA985}">
      <dgm:prSet/>
      <dgm:spPr/>
      <dgm:t>
        <a:bodyPr/>
        <a:lstStyle/>
        <a:p>
          <a:endParaRPr lang="pt-BR"/>
        </a:p>
      </dgm:t>
    </dgm:pt>
    <dgm:pt modelId="{64A721B8-2CBE-4ED5-840C-8FC6467F6A7B}">
      <dgm:prSet phldrT="[Texto]"/>
      <dgm:spPr/>
      <dgm:t>
        <a:bodyPr/>
        <a:lstStyle/>
        <a:p>
          <a:r>
            <a:rPr lang="pt-BR" dirty="0"/>
            <a:t>SP II     </a:t>
          </a:r>
          <a:r>
            <a:rPr lang="pt-BR" dirty="0" err="1"/>
            <a:t>superplastificante</a:t>
          </a:r>
          <a:endParaRPr lang="pt-BR" dirty="0"/>
        </a:p>
        <a:p>
          <a:r>
            <a:rPr lang="pt-BR" dirty="0"/>
            <a:t>(pode ultrapassar 40% de redução de água); </a:t>
          </a:r>
        </a:p>
      </dgm:t>
    </dgm:pt>
    <dgm:pt modelId="{0A7CB0EF-C17C-4D25-A37A-2142DD3FDB08}" type="parTrans" cxnId="{AECCB34C-37E2-4417-9D15-C5C33B20A3D0}">
      <dgm:prSet/>
      <dgm:spPr/>
      <dgm:t>
        <a:bodyPr/>
        <a:lstStyle/>
        <a:p>
          <a:endParaRPr lang="pt-BR"/>
        </a:p>
      </dgm:t>
    </dgm:pt>
    <dgm:pt modelId="{6C2D95E7-DC61-408C-A2C3-B7D96EA349F6}" type="sibTrans" cxnId="{AECCB34C-37E2-4417-9D15-C5C33B20A3D0}">
      <dgm:prSet/>
      <dgm:spPr/>
      <dgm:t>
        <a:bodyPr/>
        <a:lstStyle/>
        <a:p>
          <a:endParaRPr lang="pt-BR"/>
        </a:p>
      </dgm:t>
    </dgm:pt>
    <dgm:pt modelId="{9C5649A1-6035-4646-BD84-56916EF74D0E}">
      <dgm:prSet phldrT="[Texto]"/>
      <dgm:spPr/>
      <dgm:t>
        <a:bodyPr/>
        <a:lstStyle/>
        <a:p>
          <a:r>
            <a:rPr lang="pt-BR" dirty="0"/>
            <a:t>Modificador de viscosidade</a:t>
          </a:r>
        </a:p>
      </dgm:t>
    </dgm:pt>
    <dgm:pt modelId="{42D9BA85-249B-42B9-AD73-5B675D638D3B}" type="parTrans" cxnId="{13AFA83B-9336-4C2F-8CEA-D24E37B9300D}">
      <dgm:prSet/>
      <dgm:spPr/>
      <dgm:t>
        <a:bodyPr/>
        <a:lstStyle/>
        <a:p>
          <a:endParaRPr lang="pt-BR"/>
        </a:p>
      </dgm:t>
    </dgm:pt>
    <dgm:pt modelId="{717FE420-010F-4E7F-B9C3-CD5D52AAE6D1}" type="sibTrans" cxnId="{13AFA83B-9336-4C2F-8CEA-D24E37B9300D}">
      <dgm:prSet/>
      <dgm:spPr/>
      <dgm:t>
        <a:bodyPr/>
        <a:lstStyle/>
        <a:p>
          <a:endParaRPr lang="pt-BR"/>
        </a:p>
      </dgm:t>
    </dgm:pt>
    <dgm:pt modelId="{2FD30024-6C25-4998-AB73-EEA0C7C9B6A5}">
      <dgm:prSet phldrT="[Texto]"/>
      <dgm:spPr/>
      <dgm:t>
        <a:bodyPr/>
        <a:lstStyle/>
        <a:p>
          <a:r>
            <a:rPr lang="pt-BR" dirty="0"/>
            <a:t>Redutor de Retração</a:t>
          </a:r>
        </a:p>
      </dgm:t>
    </dgm:pt>
    <dgm:pt modelId="{E54FF437-FEC0-4F44-9580-2E88305F75C4}" type="parTrans" cxnId="{6FB74E3F-6212-4F06-A6C6-CF9F5A140F2D}">
      <dgm:prSet/>
      <dgm:spPr/>
      <dgm:t>
        <a:bodyPr/>
        <a:lstStyle/>
        <a:p>
          <a:endParaRPr lang="pt-BR"/>
        </a:p>
      </dgm:t>
    </dgm:pt>
    <dgm:pt modelId="{08B53BF7-235B-4420-9911-15D2C87E7597}" type="sibTrans" cxnId="{6FB74E3F-6212-4F06-A6C6-CF9F5A140F2D}">
      <dgm:prSet/>
      <dgm:spPr/>
      <dgm:t>
        <a:bodyPr/>
        <a:lstStyle/>
        <a:p>
          <a:endParaRPr lang="pt-BR"/>
        </a:p>
      </dgm:t>
    </dgm:pt>
    <dgm:pt modelId="{A6C123A8-A2A2-482D-BD24-3119D71F0742}" type="pres">
      <dgm:prSet presAssocID="{BF45B20D-ABCD-4110-AB73-3A0B81BDA96C}" presName="diagram" presStyleCnt="0">
        <dgm:presLayoutVars>
          <dgm:dir/>
          <dgm:resizeHandles val="exact"/>
        </dgm:presLayoutVars>
      </dgm:prSet>
      <dgm:spPr/>
    </dgm:pt>
    <dgm:pt modelId="{72998DF6-474C-4E06-9561-5AE08CA1C992}" type="pres">
      <dgm:prSet presAssocID="{2E408C91-77F4-4AD1-A658-C7B200F2068F}" presName="node" presStyleLbl="node1" presStyleIdx="0" presStyleCnt="12">
        <dgm:presLayoutVars>
          <dgm:bulletEnabled val="1"/>
        </dgm:presLayoutVars>
      </dgm:prSet>
      <dgm:spPr/>
    </dgm:pt>
    <dgm:pt modelId="{C5805570-33DD-4E7F-81EB-9C09C810904F}" type="pres">
      <dgm:prSet presAssocID="{5FA65AA5-F480-4688-B1EA-C3C96B7E17DA}" presName="sibTrans" presStyleCnt="0"/>
      <dgm:spPr/>
    </dgm:pt>
    <dgm:pt modelId="{EE19226A-A1BE-4541-B568-841E3D144747}" type="pres">
      <dgm:prSet presAssocID="{E87ECB75-085F-43FD-84CC-5DF1F8B0B215}" presName="node" presStyleLbl="node1" presStyleIdx="1" presStyleCnt="12">
        <dgm:presLayoutVars>
          <dgm:bulletEnabled val="1"/>
        </dgm:presLayoutVars>
      </dgm:prSet>
      <dgm:spPr/>
    </dgm:pt>
    <dgm:pt modelId="{9F2492AC-9874-4BDB-ADF6-146CD9144250}" type="pres">
      <dgm:prSet presAssocID="{5191647B-B873-4CA6-9D6F-8E9C7FFCF988}" presName="sibTrans" presStyleCnt="0"/>
      <dgm:spPr/>
    </dgm:pt>
    <dgm:pt modelId="{D2CFCD4D-4EFF-4951-BCCA-A951E9E9AA91}" type="pres">
      <dgm:prSet presAssocID="{5F71B04F-AE69-4E80-AF56-2E4EC9D00066}" presName="node" presStyleLbl="node1" presStyleIdx="2" presStyleCnt="12">
        <dgm:presLayoutVars>
          <dgm:bulletEnabled val="1"/>
        </dgm:presLayoutVars>
      </dgm:prSet>
      <dgm:spPr/>
    </dgm:pt>
    <dgm:pt modelId="{CBF55A0D-3D45-49D8-84CF-6C66E29A5F98}" type="pres">
      <dgm:prSet presAssocID="{0EBB327F-5A55-4E10-B541-892D885FE697}" presName="sibTrans" presStyleCnt="0"/>
      <dgm:spPr/>
    </dgm:pt>
    <dgm:pt modelId="{2626657C-1F66-4569-BC08-0B97FFD2E04F}" type="pres">
      <dgm:prSet presAssocID="{BF0679A2-E2E9-47EC-AAF4-2AF1717BED31}" presName="node" presStyleLbl="node1" presStyleIdx="3" presStyleCnt="12">
        <dgm:presLayoutVars>
          <dgm:bulletEnabled val="1"/>
        </dgm:presLayoutVars>
      </dgm:prSet>
      <dgm:spPr/>
    </dgm:pt>
    <dgm:pt modelId="{04ECC961-F5B8-44B5-AF00-FE9C06EF0FD5}" type="pres">
      <dgm:prSet presAssocID="{C5E67317-0365-4708-A2CD-4B15DA90099F}" presName="sibTrans" presStyleCnt="0"/>
      <dgm:spPr/>
    </dgm:pt>
    <dgm:pt modelId="{5E72AD22-8F26-40F8-9E5B-300B99200A86}" type="pres">
      <dgm:prSet presAssocID="{453B7847-B422-441F-BE0F-5A3DE6CEF86E}" presName="node" presStyleLbl="node1" presStyleIdx="4" presStyleCnt="12">
        <dgm:presLayoutVars>
          <dgm:bulletEnabled val="1"/>
        </dgm:presLayoutVars>
      </dgm:prSet>
      <dgm:spPr/>
    </dgm:pt>
    <dgm:pt modelId="{86B2DF51-80E5-4234-8B58-C3767FA66A2A}" type="pres">
      <dgm:prSet presAssocID="{BEAA0A18-BCAF-4D80-B906-33CC74302671}" presName="sibTrans" presStyleCnt="0"/>
      <dgm:spPr/>
    </dgm:pt>
    <dgm:pt modelId="{1D7BA6F2-BD6B-4B16-B6B4-4211664AEE14}" type="pres">
      <dgm:prSet presAssocID="{A23ACACC-4057-44E4-8D6B-BF0A59139B0E}" presName="node" presStyleLbl="node1" presStyleIdx="5" presStyleCnt="12">
        <dgm:presLayoutVars>
          <dgm:bulletEnabled val="1"/>
        </dgm:presLayoutVars>
      </dgm:prSet>
      <dgm:spPr/>
    </dgm:pt>
    <dgm:pt modelId="{6765ED9A-6C89-4964-9F98-C7896276BDC1}" type="pres">
      <dgm:prSet presAssocID="{C50616C0-CC7B-461C-AF8E-BE92E06762FA}" presName="sibTrans" presStyleCnt="0"/>
      <dgm:spPr/>
    </dgm:pt>
    <dgm:pt modelId="{3F195FDC-6F87-4ABF-990C-BF019C52B6CB}" type="pres">
      <dgm:prSet presAssocID="{4073CC4B-EC87-440F-BA95-D53F55DC6EC6}" presName="node" presStyleLbl="node1" presStyleIdx="6" presStyleCnt="12">
        <dgm:presLayoutVars>
          <dgm:bulletEnabled val="1"/>
        </dgm:presLayoutVars>
      </dgm:prSet>
      <dgm:spPr/>
    </dgm:pt>
    <dgm:pt modelId="{EFBACC5A-4439-406C-B67A-CB6A6E0EE7FD}" type="pres">
      <dgm:prSet presAssocID="{4E205DEB-5D97-4B9D-9F38-5DF6D2BF361B}" presName="sibTrans" presStyleCnt="0"/>
      <dgm:spPr/>
    </dgm:pt>
    <dgm:pt modelId="{CCA8BA01-5E2C-49F1-84B9-5460DEA98983}" type="pres">
      <dgm:prSet presAssocID="{227A5408-4EF6-4A0E-8199-3C705DFB5ED9}" presName="node" presStyleLbl="node1" presStyleIdx="7" presStyleCnt="12">
        <dgm:presLayoutVars>
          <dgm:bulletEnabled val="1"/>
        </dgm:presLayoutVars>
      </dgm:prSet>
      <dgm:spPr/>
    </dgm:pt>
    <dgm:pt modelId="{94003C59-90DF-4D32-AC55-7EC47C92C6C8}" type="pres">
      <dgm:prSet presAssocID="{F24CC365-8F3C-4F07-B245-C4B59DC90ADA}" presName="sibTrans" presStyleCnt="0"/>
      <dgm:spPr/>
    </dgm:pt>
    <dgm:pt modelId="{0BF005C8-6C4E-4E00-9B32-E7FF907785C4}" type="pres">
      <dgm:prSet presAssocID="{0215B278-1F8D-41FB-826B-9A7FC6AF5668}" presName="node" presStyleLbl="node1" presStyleIdx="8" presStyleCnt="12">
        <dgm:presLayoutVars>
          <dgm:bulletEnabled val="1"/>
        </dgm:presLayoutVars>
      </dgm:prSet>
      <dgm:spPr/>
    </dgm:pt>
    <dgm:pt modelId="{8422CDDE-2BBB-4EF7-8198-0EE76C930BD0}" type="pres">
      <dgm:prSet presAssocID="{6B4378C5-5B16-4F17-9A46-9A5821ACF156}" presName="sibTrans" presStyleCnt="0"/>
      <dgm:spPr/>
    </dgm:pt>
    <dgm:pt modelId="{D156D2F7-F55E-47E0-A51D-8FE14D7C3CA8}" type="pres">
      <dgm:prSet presAssocID="{64A721B8-2CBE-4ED5-840C-8FC6467F6A7B}" presName="node" presStyleLbl="node1" presStyleIdx="9" presStyleCnt="12">
        <dgm:presLayoutVars>
          <dgm:bulletEnabled val="1"/>
        </dgm:presLayoutVars>
      </dgm:prSet>
      <dgm:spPr/>
    </dgm:pt>
    <dgm:pt modelId="{407901C1-B8B7-49C9-BFF5-4270309D61C9}" type="pres">
      <dgm:prSet presAssocID="{6C2D95E7-DC61-408C-A2C3-B7D96EA349F6}" presName="sibTrans" presStyleCnt="0"/>
      <dgm:spPr/>
    </dgm:pt>
    <dgm:pt modelId="{864352A1-91F0-4A48-92F8-DA2DAD06845B}" type="pres">
      <dgm:prSet presAssocID="{9C5649A1-6035-4646-BD84-56916EF74D0E}" presName="node" presStyleLbl="node1" presStyleIdx="10" presStyleCnt="12">
        <dgm:presLayoutVars>
          <dgm:bulletEnabled val="1"/>
        </dgm:presLayoutVars>
      </dgm:prSet>
      <dgm:spPr/>
    </dgm:pt>
    <dgm:pt modelId="{888AEADC-8EC0-4E68-A506-8FB78DF6828F}" type="pres">
      <dgm:prSet presAssocID="{717FE420-010F-4E7F-B9C3-CD5D52AAE6D1}" presName="sibTrans" presStyleCnt="0"/>
      <dgm:spPr/>
    </dgm:pt>
    <dgm:pt modelId="{CF317312-8491-4437-9B3F-D49D88BDBDCC}" type="pres">
      <dgm:prSet presAssocID="{2FD30024-6C25-4998-AB73-EEA0C7C9B6A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E71A505-9B7E-4F7F-85C3-0CB97FBEA985}" srcId="{BF45B20D-ABCD-4110-AB73-3A0B81BDA96C}" destId="{0215B278-1F8D-41FB-826B-9A7FC6AF5668}" srcOrd="8" destOrd="0" parTransId="{050E1BB9-AD59-4F46-B2C2-BBB6A1529832}" sibTransId="{6B4378C5-5B16-4F17-9A46-9A5821ACF156}"/>
    <dgm:cxn modelId="{2C0D2A0B-D35A-4060-A67E-C89BD674078D}" type="presOf" srcId="{BF0679A2-E2E9-47EC-AAF4-2AF1717BED31}" destId="{2626657C-1F66-4569-BC08-0B97FFD2E04F}" srcOrd="0" destOrd="0" presId="urn:microsoft.com/office/officeart/2005/8/layout/default"/>
    <dgm:cxn modelId="{74C56E16-88AB-4D1C-BF3F-D4336D362381}" srcId="{BF45B20D-ABCD-4110-AB73-3A0B81BDA96C}" destId="{5F71B04F-AE69-4E80-AF56-2E4EC9D00066}" srcOrd="2" destOrd="0" parTransId="{7BD19A12-26F3-4180-92C4-7DB89A7618EA}" sibTransId="{0EBB327F-5A55-4E10-B541-892D885FE697}"/>
    <dgm:cxn modelId="{963DDD1A-5DE0-443D-9B68-966020E1BE34}" type="presOf" srcId="{5F71B04F-AE69-4E80-AF56-2E4EC9D00066}" destId="{D2CFCD4D-4EFF-4951-BCCA-A951E9E9AA91}" srcOrd="0" destOrd="0" presId="urn:microsoft.com/office/officeart/2005/8/layout/default"/>
    <dgm:cxn modelId="{502D511D-E27C-40D7-8C4B-2E0491C30901}" srcId="{BF45B20D-ABCD-4110-AB73-3A0B81BDA96C}" destId="{E87ECB75-085F-43FD-84CC-5DF1F8B0B215}" srcOrd="1" destOrd="0" parTransId="{2826E12B-3FA6-4759-A822-F3163FCE0E87}" sibTransId="{5191647B-B873-4CA6-9D6F-8E9C7FFCF988}"/>
    <dgm:cxn modelId="{1A748B2D-B44C-4971-8929-192A9851B645}" srcId="{BF45B20D-ABCD-4110-AB73-3A0B81BDA96C}" destId="{BF0679A2-E2E9-47EC-AAF4-2AF1717BED31}" srcOrd="3" destOrd="0" parTransId="{4A595627-3BE7-4D51-8E3D-13B6CD5051BB}" sibTransId="{C5E67317-0365-4708-A2CD-4B15DA90099F}"/>
    <dgm:cxn modelId="{156FF136-1F4E-489E-BE11-0215BB9E74B2}" type="presOf" srcId="{2FD30024-6C25-4998-AB73-EEA0C7C9B6A5}" destId="{CF317312-8491-4437-9B3F-D49D88BDBDCC}" srcOrd="0" destOrd="0" presId="urn:microsoft.com/office/officeart/2005/8/layout/default"/>
    <dgm:cxn modelId="{13AFA83B-9336-4C2F-8CEA-D24E37B9300D}" srcId="{BF45B20D-ABCD-4110-AB73-3A0B81BDA96C}" destId="{9C5649A1-6035-4646-BD84-56916EF74D0E}" srcOrd="10" destOrd="0" parTransId="{42D9BA85-249B-42B9-AD73-5B675D638D3B}" sibTransId="{717FE420-010F-4E7F-B9C3-CD5D52AAE6D1}"/>
    <dgm:cxn modelId="{6FB74E3F-6212-4F06-A6C6-CF9F5A140F2D}" srcId="{BF45B20D-ABCD-4110-AB73-3A0B81BDA96C}" destId="{2FD30024-6C25-4998-AB73-EEA0C7C9B6A5}" srcOrd="11" destOrd="0" parTransId="{E54FF437-FEC0-4F44-9580-2E88305F75C4}" sibTransId="{08B53BF7-235B-4420-9911-15D2C87E7597}"/>
    <dgm:cxn modelId="{9474733F-0E8F-4B1C-9916-6420BE79A359}" type="presOf" srcId="{9C5649A1-6035-4646-BD84-56916EF74D0E}" destId="{864352A1-91F0-4A48-92F8-DA2DAD06845B}" srcOrd="0" destOrd="0" presId="urn:microsoft.com/office/officeart/2005/8/layout/default"/>
    <dgm:cxn modelId="{C734FD5C-007E-48B9-8433-391CA1E81A41}" type="presOf" srcId="{E87ECB75-085F-43FD-84CC-5DF1F8B0B215}" destId="{EE19226A-A1BE-4541-B568-841E3D144747}" srcOrd="0" destOrd="0" presId="urn:microsoft.com/office/officeart/2005/8/layout/default"/>
    <dgm:cxn modelId="{4063BF43-EE76-4FD7-AF06-6F1F7D30F929}" type="presOf" srcId="{4073CC4B-EC87-440F-BA95-D53F55DC6EC6}" destId="{3F195FDC-6F87-4ABF-990C-BF019C52B6CB}" srcOrd="0" destOrd="0" presId="urn:microsoft.com/office/officeart/2005/8/layout/default"/>
    <dgm:cxn modelId="{AECCB34C-37E2-4417-9D15-C5C33B20A3D0}" srcId="{BF45B20D-ABCD-4110-AB73-3A0B81BDA96C}" destId="{64A721B8-2CBE-4ED5-840C-8FC6467F6A7B}" srcOrd="9" destOrd="0" parTransId="{0A7CB0EF-C17C-4D25-A37A-2142DD3FDB08}" sibTransId="{6C2D95E7-DC61-408C-A2C3-B7D96EA349F6}"/>
    <dgm:cxn modelId="{30A60A55-E482-4F5C-A946-F3005EA6BD38}" srcId="{BF45B20D-ABCD-4110-AB73-3A0B81BDA96C}" destId="{4073CC4B-EC87-440F-BA95-D53F55DC6EC6}" srcOrd="6" destOrd="0" parTransId="{2CCF6EE0-40E2-4CE4-8577-EDA71477B66C}" sibTransId="{4E205DEB-5D97-4B9D-9F38-5DF6D2BF361B}"/>
    <dgm:cxn modelId="{7BFFF959-DC66-4024-AD73-F15A2982BE75}" type="presOf" srcId="{BF45B20D-ABCD-4110-AB73-3A0B81BDA96C}" destId="{A6C123A8-A2A2-482D-BD24-3119D71F0742}" srcOrd="0" destOrd="0" presId="urn:microsoft.com/office/officeart/2005/8/layout/default"/>
    <dgm:cxn modelId="{F7B3BD8A-5267-443F-AE08-BD2CC405E1FA}" srcId="{BF45B20D-ABCD-4110-AB73-3A0B81BDA96C}" destId="{453B7847-B422-441F-BE0F-5A3DE6CEF86E}" srcOrd="4" destOrd="0" parTransId="{549369AD-D489-474A-BDC9-6D667E43F2AE}" sibTransId="{BEAA0A18-BCAF-4D80-B906-33CC74302671}"/>
    <dgm:cxn modelId="{4B81EE8A-C90F-4779-89E7-AD21261303D4}" type="presOf" srcId="{227A5408-4EF6-4A0E-8199-3C705DFB5ED9}" destId="{CCA8BA01-5E2C-49F1-84B9-5460DEA98983}" srcOrd="0" destOrd="0" presId="urn:microsoft.com/office/officeart/2005/8/layout/default"/>
    <dgm:cxn modelId="{648AC99F-58DF-4DDF-8CB9-9C9EF1D59A96}" srcId="{BF45B20D-ABCD-4110-AB73-3A0B81BDA96C}" destId="{2E408C91-77F4-4AD1-A658-C7B200F2068F}" srcOrd="0" destOrd="0" parTransId="{5998957B-2F19-42E7-8C5A-ABB71D176173}" sibTransId="{5FA65AA5-F480-4688-B1EA-C3C96B7E17DA}"/>
    <dgm:cxn modelId="{771CFCB6-A04D-492C-B80A-F8082FE77F24}" srcId="{BF45B20D-ABCD-4110-AB73-3A0B81BDA96C}" destId="{A23ACACC-4057-44E4-8D6B-BF0A59139B0E}" srcOrd="5" destOrd="0" parTransId="{BB16B54E-0675-4978-AF29-A3A60A802C7B}" sibTransId="{C50616C0-CC7B-461C-AF8E-BE92E06762FA}"/>
    <dgm:cxn modelId="{3597F2D6-A891-4EEB-AD32-731044263AEF}" type="presOf" srcId="{64A721B8-2CBE-4ED5-840C-8FC6467F6A7B}" destId="{D156D2F7-F55E-47E0-A51D-8FE14D7C3CA8}" srcOrd="0" destOrd="0" presId="urn:microsoft.com/office/officeart/2005/8/layout/default"/>
    <dgm:cxn modelId="{7CBAA4D7-F603-42A6-A87F-3E160B09D3B4}" srcId="{BF45B20D-ABCD-4110-AB73-3A0B81BDA96C}" destId="{227A5408-4EF6-4A0E-8199-3C705DFB5ED9}" srcOrd="7" destOrd="0" parTransId="{BFC4394D-7290-484E-9D17-E2A14B3D92A0}" sibTransId="{F24CC365-8F3C-4F07-B245-C4B59DC90ADA}"/>
    <dgm:cxn modelId="{1BD635DB-5097-49CE-8D00-B185FDDE1504}" type="presOf" srcId="{0215B278-1F8D-41FB-826B-9A7FC6AF5668}" destId="{0BF005C8-6C4E-4E00-9B32-E7FF907785C4}" srcOrd="0" destOrd="0" presId="urn:microsoft.com/office/officeart/2005/8/layout/default"/>
    <dgm:cxn modelId="{D6BFDCDB-1A6E-49BB-849D-D6B43F15F7A1}" type="presOf" srcId="{A23ACACC-4057-44E4-8D6B-BF0A59139B0E}" destId="{1D7BA6F2-BD6B-4B16-B6B4-4211664AEE14}" srcOrd="0" destOrd="0" presId="urn:microsoft.com/office/officeart/2005/8/layout/default"/>
    <dgm:cxn modelId="{720AABE8-3C02-4C45-A6F5-5545DFA18CB0}" type="presOf" srcId="{2E408C91-77F4-4AD1-A658-C7B200F2068F}" destId="{72998DF6-474C-4E06-9561-5AE08CA1C992}" srcOrd="0" destOrd="0" presId="urn:microsoft.com/office/officeart/2005/8/layout/default"/>
    <dgm:cxn modelId="{0BD184F9-CA3F-4EB3-B0A0-9DF63FDC8948}" type="presOf" srcId="{453B7847-B422-441F-BE0F-5A3DE6CEF86E}" destId="{5E72AD22-8F26-40F8-9E5B-300B99200A86}" srcOrd="0" destOrd="0" presId="urn:microsoft.com/office/officeart/2005/8/layout/default"/>
    <dgm:cxn modelId="{7B9AECD2-F96B-4AE4-A89D-7602688F479D}" type="presParOf" srcId="{A6C123A8-A2A2-482D-BD24-3119D71F0742}" destId="{72998DF6-474C-4E06-9561-5AE08CA1C992}" srcOrd="0" destOrd="0" presId="urn:microsoft.com/office/officeart/2005/8/layout/default"/>
    <dgm:cxn modelId="{E66919D3-03EA-4BEC-854B-274B1B5997D9}" type="presParOf" srcId="{A6C123A8-A2A2-482D-BD24-3119D71F0742}" destId="{C5805570-33DD-4E7F-81EB-9C09C810904F}" srcOrd="1" destOrd="0" presId="urn:microsoft.com/office/officeart/2005/8/layout/default"/>
    <dgm:cxn modelId="{A6BDA39B-E61C-4699-B3EC-A7BD3C10BFA5}" type="presParOf" srcId="{A6C123A8-A2A2-482D-BD24-3119D71F0742}" destId="{EE19226A-A1BE-4541-B568-841E3D144747}" srcOrd="2" destOrd="0" presId="urn:microsoft.com/office/officeart/2005/8/layout/default"/>
    <dgm:cxn modelId="{029F2A50-A159-4768-AF11-07F72246AC31}" type="presParOf" srcId="{A6C123A8-A2A2-482D-BD24-3119D71F0742}" destId="{9F2492AC-9874-4BDB-ADF6-146CD9144250}" srcOrd="3" destOrd="0" presId="urn:microsoft.com/office/officeart/2005/8/layout/default"/>
    <dgm:cxn modelId="{1A75D9A3-AC6F-4F01-89EF-DF17DE8D414D}" type="presParOf" srcId="{A6C123A8-A2A2-482D-BD24-3119D71F0742}" destId="{D2CFCD4D-4EFF-4951-BCCA-A951E9E9AA91}" srcOrd="4" destOrd="0" presId="urn:microsoft.com/office/officeart/2005/8/layout/default"/>
    <dgm:cxn modelId="{7A92538F-AC00-46C0-AE31-7DC67FF1BE70}" type="presParOf" srcId="{A6C123A8-A2A2-482D-BD24-3119D71F0742}" destId="{CBF55A0D-3D45-49D8-84CF-6C66E29A5F98}" srcOrd="5" destOrd="0" presId="urn:microsoft.com/office/officeart/2005/8/layout/default"/>
    <dgm:cxn modelId="{8C19F3ED-79E6-47A5-918B-4317C0F5E2F2}" type="presParOf" srcId="{A6C123A8-A2A2-482D-BD24-3119D71F0742}" destId="{2626657C-1F66-4569-BC08-0B97FFD2E04F}" srcOrd="6" destOrd="0" presId="urn:microsoft.com/office/officeart/2005/8/layout/default"/>
    <dgm:cxn modelId="{47F5003B-6A2A-41EB-A193-6239267D97E6}" type="presParOf" srcId="{A6C123A8-A2A2-482D-BD24-3119D71F0742}" destId="{04ECC961-F5B8-44B5-AF00-FE9C06EF0FD5}" srcOrd="7" destOrd="0" presId="urn:microsoft.com/office/officeart/2005/8/layout/default"/>
    <dgm:cxn modelId="{499F685C-F11D-4C7C-A548-BAAC2FCDA3FE}" type="presParOf" srcId="{A6C123A8-A2A2-482D-BD24-3119D71F0742}" destId="{5E72AD22-8F26-40F8-9E5B-300B99200A86}" srcOrd="8" destOrd="0" presId="urn:microsoft.com/office/officeart/2005/8/layout/default"/>
    <dgm:cxn modelId="{0FEECB62-2BD6-4603-9B86-12E9C908F019}" type="presParOf" srcId="{A6C123A8-A2A2-482D-BD24-3119D71F0742}" destId="{86B2DF51-80E5-4234-8B58-C3767FA66A2A}" srcOrd="9" destOrd="0" presId="urn:microsoft.com/office/officeart/2005/8/layout/default"/>
    <dgm:cxn modelId="{6BBCA315-5990-4E33-8D4F-9BA4AEA72FA9}" type="presParOf" srcId="{A6C123A8-A2A2-482D-BD24-3119D71F0742}" destId="{1D7BA6F2-BD6B-4B16-B6B4-4211664AEE14}" srcOrd="10" destOrd="0" presId="urn:microsoft.com/office/officeart/2005/8/layout/default"/>
    <dgm:cxn modelId="{F25E4066-806A-4BB9-A6F0-82A727FE4D4E}" type="presParOf" srcId="{A6C123A8-A2A2-482D-BD24-3119D71F0742}" destId="{6765ED9A-6C89-4964-9F98-C7896276BDC1}" srcOrd="11" destOrd="0" presId="urn:microsoft.com/office/officeart/2005/8/layout/default"/>
    <dgm:cxn modelId="{6DE35835-89F6-4D1C-B869-C45EDAE319CF}" type="presParOf" srcId="{A6C123A8-A2A2-482D-BD24-3119D71F0742}" destId="{3F195FDC-6F87-4ABF-990C-BF019C52B6CB}" srcOrd="12" destOrd="0" presId="urn:microsoft.com/office/officeart/2005/8/layout/default"/>
    <dgm:cxn modelId="{D640749F-E538-49DA-A2CB-CB8F8025B4A5}" type="presParOf" srcId="{A6C123A8-A2A2-482D-BD24-3119D71F0742}" destId="{EFBACC5A-4439-406C-B67A-CB6A6E0EE7FD}" srcOrd="13" destOrd="0" presId="urn:microsoft.com/office/officeart/2005/8/layout/default"/>
    <dgm:cxn modelId="{26A3692B-1323-45DF-B9C6-67F9FFE89F7C}" type="presParOf" srcId="{A6C123A8-A2A2-482D-BD24-3119D71F0742}" destId="{CCA8BA01-5E2C-49F1-84B9-5460DEA98983}" srcOrd="14" destOrd="0" presId="urn:microsoft.com/office/officeart/2005/8/layout/default"/>
    <dgm:cxn modelId="{7E2223EF-4119-418F-8750-CBFC67739F5D}" type="presParOf" srcId="{A6C123A8-A2A2-482D-BD24-3119D71F0742}" destId="{94003C59-90DF-4D32-AC55-7EC47C92C6C8}" srcOrd="15" destOrd="0" presId="urn:microsoft.com/office/officeart/2005/8/layout/default"/>
    <dgm:cxn modelId="{89991399-1B92-4F55-9F89-174C675229F3}" type="presParOf" srcId="{A6C123A8-A2A2-482D-BD24-3119D71F0742}" destId="{0BF005C8-6C4E-4E00-9B32-E7FF907785C4}" srcOrd="16" destOrd="0" presId="urn:microsoft.com/office/officeart/2005/8/layout/default"/>
    <dgm:cxn modelId="{EE219A10-591A-444D-91A3-5B0557B0AC36}" type="presParOf" srcId="{A6C123A8-A2A2-482D-BD24-3119D71F0742}" destId="{8422CDDE-2BBB-4EF7-8198-0EE76C930BD0}" srcOrd="17" destOrd="0" presId="urn:microsoft.com/office/officeart/2005/8/layout/default"/>
    <dgm:cxn modelId="{C2538704-D280-47F0-AD27-BAFCAC84CE57}" type="presParOf" srcId="{A6C123A8-A2A2-482D-BD24-3119D71F0742}" destId="{D156D2F7-F55E-47E0-A51D-8FE14D7C3CA8}" srcOrd="18" destOrd="0" presId="urn:microsoft.com/office/officeart/2005/8/layout/default"/>
    <dgm:cxn modelId="{66E52959-C1AD-4111-A501-82E2943B7E2D}" type="presParOf" srcId="{A6C123A8-A2A2-482D-BD24-3119D71F0742}" destId="{407901C1-B8B7-49C9-BFF5-4270309D61C9}" srcOrd="19" destOrd="0" presId="urn:microsoft.com/office/officeart/2005/8/layout/default"/>
    <dgm:cxn modelId="{4140D1A0-DECD-4B01-B0F7-AAAFE27B53C8}" type="presParOf" srcId="{A6C123A8-A2A2-482D-BD24-3119D71F0742}" destId="{864352A1-91F0-4A48-92F8-DA2DAD06845B}" srcOrd="20" destOrd="0" presId="urn:microsoft.com/office/officeart/2005/8/layout/default"/>
    <dgm:cxn modelId="{4B06FE18-5CC2-496E-84EA-35DB0A3672E1}" type="presParOf" srcId="{A6C123A8-A2A2-482D-BD24-3119D71F0742}" destId="{888AEADC-8EC0-4E68-A506-8FB78DF6828F}" srcOrd="21" destOrd="0" presId="urn:microsoft.com/office/officeart/2005/8/layout/default"/>
    <dgm:cxn modelId="{5E0D9AFC-5C87-4285-B4C2-6821842CC745}" type="presParOf" srcId="{A6C123A8-A2A2-482D-BD24-3119D71F0742}" destId="{CF317312-8491-4437-9B3F-D49D88BDBDCC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98DF6-474C-4E06-9561-5AE08CA1C992}">
      <dsp:nvSpPr>
        <dsp:cNvPr id="0" name=""/>
        <dsp:cNvSpPr/>
      </dsp:nvSpPr>
      <dsp:spPr>
        <a:xfrm>
          <a:off x="0" y="30868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         plastificante ou redutor de água (mínimo 6% de redução);</a:t>
          </a:r>
        </a:p>
      </dsp:txBody>
      <dsp:txXfrm>
        <a:off x="0" y="308689"/>
        <a:ext cx="2157113" cy="1294268"/>
      </dsp:txXfrm>
    </dsp:sp>
    <dsp:sp modelId="{EE19226A-A1BE-4541-B568-841E3D144747}">
      <dsp:nvSpPr>
        <dsp:cNvPr id="0" name=""/>
        <dsp:cNvSpPr/>
      </dsp:nvSpPr>
      <dsp:spPr>
        <a:xfrm>
          <a:off x="2372825" y="30868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70918"/>
                <a:satOff val="-2422"/>
                <a:lumOff val="73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70918"/>
                <a:satOff val="-2422"/>
                <a:lumOff val="7326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70918"/>
                <a:satOff val="-2422"/>
                <a:lumOff val="7326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         retardador do tempo de pega</a:t>
          </a:r>
        </a:p>
      </dsp:txBody>
      <dsp:txXfrm>
        <a:off x="2372825" y="308689"/>
        <a:ext cx="2157113" cy="1294268"/>
      </dsp:txXfrm>
    </dsp:sp>
    <dsp:sp modelId="{D2CFCD4D-4EFF-4951-BCCA-A951E9E9AA91}">
      <dsp:nvSpPr>
        <dsp:cNvPr id="0" name=""/>
        <dsp:cNvSpPr/>
      </dsp:nvSpPr>
      <dsp:spPr>
        <a:xfrm>
          <a:off x="4745650" y="30868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41835"/>
                <a:satOff val="-4844"/>
                <a:lumOff val="146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141835"/>
                <a:satOff val="-4844"/>
                <a:lumOff val="14652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141835"/>
                <a:satOff val="-4844"/>
                <a:lumOff val="14652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         acelerador do tempo de pega;</a:t>
          </a:r>
        </a:p>
      </dsp:txBody>
      <dsp:txXfrm>
        <a:off x="4745650" y="308689"/>
        <a:ext cx="2157113" cy="1294268"/>
      </dsp:txXfrm>
    </dsp:sp>
    <dsp:sp modelId="{2626657C-1F66-4569-BC08-0B97FFD2E04F}">
      <dsp:nvSpPr>
        <dsp:cNvPr id="0" name=""/>
        <dsp:cNvSpPr/>
      </dsp:nvSpPr>
      <dsp:spPr>
        <a:xfrm>
          <a:off x="0" y="181866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12753"/>
                <a:satOff val="-7266"/>
                <a:lumOff val="2197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212753"/>
                <a:satOff val="-7266"/>
                <a:lumOff val="21979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212753"/>
                <a:satOff val="-7266"/>
                <a:lumOff val="21979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PA      plastificante e acelerador do tempo de pega</a:t>
          </a:r>
        </a:p>
      </dsp:txBody>
      <dsp:txXfrm>
        <a:off x="0" y="1818669"/>
        <a:ext cx="2157113" cy="1294268"/>
      </dsp:txXfrm>
    </dsp:sp>
    <dsp:sp modelId="{5E72AD22-8F26-40F8-9E5B-300B99200A86}">
      <dsp:nvSpPr>
        <dsp:cNvPr id="0" name=""/>
        <dsp:cNvSpPr/>
      </dsp:nvSpPr>
      <dsp:spPr>
        <a:xfrm>
          <a:off x="2372825" y="181866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83671"/>
                <a:satOff val="-9687"/>
                <a:lumOff val="2930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283671"/>
                <a:satOff val="-9687"/>
                <a:lumOff val="29305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283671"/>
                <a:satOff val="-9687"/>
                <a:lumOff val="29305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PR      plastificante e retardador do tempo de pega</a:t>
          </a:r>
        </a:p>
      </dsp:txBody>
      <dsp:txXfrm>
        <a:off x="2372825" y="1818669"/>
        <a:ext cx="2157113" cy="1294268"/>
      </dsp:txXfrm>
    </dsp:sp>
    <dsp:sp modelId="{1D7BA6F2-BD6B-4B16-B6B4-4211664AEE14}">
      <dsp:nvSpPr>
        <dsp:cNvPr id="0" name=""/>
        <dsp:cNvSpPr/>
      </dsp:nvSpPr>
      <dsp:spPr>
        <a:xfrm>
          <a:off x="4745650" y="1818669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354588"/>
                <a:satOff val="-12109"/>
                <a:lumOff val="3663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354588"/>
                <a:satOff val="-12109"/>
                <a:lumOff val="36631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354588"/>
                <a:satOff val="-12109"/>
                <a:lumOff val="36631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IAR    incorporador de ar;</a:t>
          </a:r>
        </a:p>
      </dsp:txBody>
      <dsp:txXfrm>
        <a:off x="4745650" y="1818669"/>
        <a:ext cx="2157113" cy="1294268"/>
      </dsp:txXfrm>
    </dsp:sp>
    <dsp:sp modelId="{3F195FDC-6F87-4ABF-990C-BF019C52B6CB}">
      <dsp:nvSpPr>
        <dsp:cNvPr id="0" name=""/>
        <dsp:cNvSpPr/>
      </dsp:nvSpPr>
      <dsp:spPr>
        <a:xfrm>
          <a:off x="0" y="332864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425506"/>
                <a:satOff val="-14531"/>
                <a:lumOff val="4395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425506"/>
                <a:satOff val="-14531"/>
                <a:lumOff val="43957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425506"/>
                <a:satOff val="-14531"/>
                <a:lumOff val="43957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SP I     </a:t>
          </a:r>
          <a:r>
            <a:rPr lang="pt-BR" sz="1600" kern="1200" dirty="0" err="1"/>
            <a:t>superplastificante</a:t>
          </a:r>
          <a:r>
            <a:rPr lang="pt-BR" sz="1600" kern="1200" dirty="0"/>
            <a:t> (mínimo 12% de redução de água);</a:t>
          </a:r>
        </a:p>
      </dsp:txBody>
      <dsp:txXfrm>
        <a:off x="0" y="3328648"/>
        <a:ext cx="2157113" cy="1294268"/>
      </dsp:txXfrm>
    </dsp:sp>
    <dsp:sp modelId="{CCA8BA01-5E2C-49F1-84B9-5460DEA98983}">
      <dsp:nvSpPr>
        <dsp:cNvPr id="0" name=""/>
        <dsp:cNvSpPr/>
      </dsp:nvSpPr>
      <dsp:spPr>
        <a:xfrm>
          <a:off x="2372825" y="332864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354588"/>
                <a:satOff val="-12109"/>
                <a:lumOff val="3663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354588"/>
                <a:satOff val="-12109"/>
                <a:lumOff val="36631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354588"/>
                <a:satOff val="-12109"/>
                <a:lumOff val="36631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SPR    </a:t>
          </a:r>
          <a:r>
            <a:rPr lang="pt-BR" sz="1600" kern="1200" dirty="0" err="1"/>
            <a:t>superplastificante</a:t>
          </a:r>
          <a:r>
            <a:rPr lang="pt-BR" sz="1600" kern="1200" dirty="0"/>
            <a:t> retardador;</a:t>
          </a:r>
        </a:p>
      </dsp:txBody>
      <dsp:txXfrm>
        <a:off x="2372825" y="3328648"/>
        <a:ext cx="2157113" cy="1294268"/>
      </dsp:txXfrm>
    </dsp:sp>
    <dsp:sp modelId="{0BF005C8-6C4E-4E00-9B32-E7FF907785C4}">
      <dsp:nvSpPr>
        <dsp:cNvPr id="0" name=""/>
        <dsp:cNvSpPr/>
      </dsp:nvSpPr>
      <dsp:spPr>
        <a:xfrm>
          <a:off x="4745650" y="332864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83671"/>
                <a:satOff val="-9687"/>
                <a:lumOff val="2930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283671"/>
                <a:satOff val="-9687"/>
                <a:lumOff val="29305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283671"/>
                <a:satOff val="-9687"/>
                <a:lumOff val="29305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SPA    </a:t>
          </a:r>
          <a:r>
            <a:rPr lang="pt-BR" sz="1600" kern="1200" dirty="0" err="1"/>
            <a:t>superplastificante</a:t>
          </a:r>
          <a:r>
            <a:rPr lang="pt-BR" sz="1600" kern="1200" dirty="0"/>
            <a:t> acelerador</a:t>
          </a:r>
        </a:p>
      </dsp:txBody>
      <dsp:txXfrm>
        <a:off x="4745650" y="3328648"/>
        <a:ext cx="2157113" cy="1294268"/>
      </dsp:txXfrm>
    </dsp:sp>
    <dsp:sp modelId="{D156D2F7-F55E-47E0-A51D-8FE14D7C3CA8}">
      <dsp:nvSpPr>
        <dsp:cNvPr id="0" name=""/>
        <dsp:cNvSpPr/>
      </dsp:nvSpPr>
      <dsp:spPr>
        <a:xfrm>
          <a:off x="0" y="483862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12753"/>
                <a:satOff val="-7266"/>
                <a:lumOff val="2197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212753"/>
                <a:satOff val="-7266"/>
                <a:lumOff val="21979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212753"/>
                <a:satOff val="-7266"/>
                <a:lumOff val="21979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SP II     </a:t>
          </a:r>
          <a:r>
            <a:rPr lang="pt-BR" sz="1600" kern="1200" dirty="0" err="1"/>
            <a:t>superplastificante</a:t>
          </a:r>
          <a:endParaRPr lang="pt-BR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(pode ultrapassar 40% de redução de água); </a:t>
          </a:r>
        </a:p>
      </dsp:txBody>
      <dsp:txXfrm>
        <a:off x="0" y="4838628"/>
        <a:ext cx="2157113" cy="1294268"/>
      </dsp:txXfrm>
    </dsp:sp>
    <dsp:sp modelId="{864352A1-91F0-4A48-92F8-DA2DAD06845B}">
      <dsp:nvSpPr>
        <dsp:cNvPr id="0" name=""/>
        <dsp:cNvSpPr/>
      </dsp:nvSpPr>
      <dsp:spPr>
        <a:xfrm>
          <a:off x="2372825" y="483862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41835"/>
                <a:satOff val="-4844"/>
                <a:lumOff val="146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141835"/>
                <a:satOff val="-4844"/>
                <a:lumOff val="14652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141835"/>
                <a:satOff val="-4844"/>
                <a:lumOff val="14652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Modificador de viscosidade</a:t>
          </a:r>
        </a:p>
      </dsp:txBody>
      <dsp:txXfrm>
        <a:off x="2372825" y="4838628"/>
        <a:ext cx="2157113" cy="1294268"/>
      </dsp:txXfrm>
    </dsp:sp>
    <dsp:sp modelId="{CF317312-8491-4437-9B3F-D49D88BDBDCC}">
      <dsp:nvSpPr>
        <dsp:cNvPr id="0" name=""/>
        <dsp:cNvSpPr/>
      </dsp:nvSpPr>
      <dsp:spPr>
        <a:xfrm>
          <a:off x="4745650" y="4838628"/>
          <a:ext cx="2157113" cy="1294268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70918"/>
                <a:satOff val="-2422"/>
                <a:lumOff val="73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shade val="50000"/>
                <a:hueOff val="70918"/>
                <a:satOff val="-2422"/>
                <a:lumOff val="7326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shade val="50000"/>
                <a:hueOff val="70918"/>
                <a:satOff val="-2422"/>
                <a:lumOff val="7326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Redutor de Retração</a:t>
          </a:r>
        </a:p>
      </dsp:txBody>
      <dsp:txXfrm>
        <a:off x="4745650" y="4838628"/>
        <a:ext cx="2157113" cy="1294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74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8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85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17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44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0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83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1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63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48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46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18E0-16A5-45E8-AAF9-79FF7F9DFC93}" type="datetimeFigureOut">
              <a:rPr lang="pt-BR" smtClean="0"/>
              <a:t>02/02/2024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29D6-E91E-44C5-900A-4EFAB434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71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Aditivos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PROF. TALLES MELLO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61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uso de aditivos em concretos é tão antigo quanto o do próprio cimento. Os romanos adicionavam clara de ovo, sangue, banha ou leite aos concretos para melhorar a trabalhabilidade das misturas.</a:t>
            </a:r>
          </a:p>
          <a:p>
            <a:pPr algn="just"/>
            <a:r>
              <a:rPr lang="pt-BR" dirty="0"/>
              <a:t>Cada adição é única em suas particularidades, devendo sua seleção ser feita com base nas exigências do projeto construtivo, disponibilidade e custos. Em princípio, nenhum concreto deveria ser confeccionado e lançado sem a incorporação de adições minerais.</a:t>
            </a:r>
          </a:p>
          <a:p>
            <a:r>
              <a:rPr lang="pt-BR" dirty="0"/>
              <a:t>Produto adicionado durante o processo de preparação do concreto.</a:t>
            </a:r>
          </a:p>
          <a:p>
            <a:r>
              <a:rPr lang="pt-BR" dirty="0"/>
              <a:t>Quantidade &lt; 5% da massa de material cimentício.</a:t>
            </a:r>
          </a:p>
          <a:p>
            <a:r>
              <a:rPr lang="pt-BR" dirty="0"/>
              <a:t>Objetivo de modificar propriedades do concreto no estado fresco e/ou no estado endurecido.</a:t>
            </a:r>
          </a:p>
        </p:txBody>
      </p:sp>
    </p:spTree>
    <p:extLst>
      <p:ext uri="{BB962C8B-B14F-4D97-AF65-F5344CB8AC3E}">
        <p14:creationId xmlns:p14="http://schemas.microsoft.com/office/powerpoint/2010/main" val="321078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118FF-88F5-9B1E-F6DF-D8F91AE5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Finalidades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76ADD0-0602-9C42-6691-BB4F79109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500" dirty="0"/>
              <a:t>Aumentar a trabalhabilidade ou plasticidade do concreto;</a:t>
            </a:r>
          </a:p>
          <a:p>
            <a:pPr algn="just"/>
            <a:r>
              <a:rPr lang="pt-BR" sz="2500" dirty="0"/>
              <a:t>Reduzir o consumo de cimento (custo);</a:t>
            </a:r>
          </a:p>
          <a:p>
            <a:pPr algn="just"/>
            <a:r>
              <a:rPr lang="pt-BR" sz="2500" dirty="0"/>
              <a:t>Alterar acelerando ou retardando o tempo de pega;</a:t>
            </a:r>
          </a:p>
        </p:txBody>
      </p:sp>
    </p:spTree>
    <p:extLst>
      <p:ext uri="{BB962C8B-B14F-4D97-AF65-F5344CB8AC3E}">
        <p14:creationId xmlns:p14="http://schemas.microsoft.com/office/powerpoint/2010/main" val="217675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150AF-74EB-4243-A181-179E5515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NBR 11768/92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3FD275C-19B5-4844-ADC3-C0148C5F9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65315"/>
              </p:ext>
            </p:extLst>
          </p:nvPr>
        </p:nvGraphicFramePr>
        <p:xfrm>
          <a:off x="4829691" y="212432"/>
          <a:ext cx="6902764" cy="644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9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A78F332-EB3C-4CDB-BF76-09CB7D43E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42" y="0"/>
            <a:ext cx="88845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9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712FE-3330-4462-AD09-BC02B401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 de Usar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2D6292-71E2-4D5F-B71E-C30E877DF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Será realizada uma betonada de concreto, onde será consumido 5 Kg de cimento. Neste concreto o aditivo utilizado será o </a:t>
            </a:r>
            <a:r>
              <a:rPr lang="pt-BR" dirty="0" err="1"/>
              <a:t>hiperplastificante</a:t>
            </a:r>
            <a:r>
              <a:rPr lang="pt-BR" dirty="0"/>
              <a:t> ADIMENT PREMIUM (densidade=1,09g/cm³), cujo </a:t>
            </a:r>
            <a:r>
              <a:rPr lang="pt-BR" b="1" dirty="0"/>
              <a:t>consumo aproximado sobre a massa de cimento é de 0,3 a 1,0%.</a:t>
            </a:r>
          </a:p>
          <a:p>
            <a:pPr algn="just"/>
            <a:r>
              <a:rPr lang="pt-BR" dirty="0"/>
              <a:t>Utilizando 1% de aditivo: 5Kgx0,01=0,05Kg de aditivo ou 50g de aditivo. Como 1cm³ é igual a 1ml: 50/1,09=45,9ml</a:t>
            </a:r>
          </a:p>
          <a:p>
            <a:pPr algn="just"/>
            <a:r>
              <a:rPr lang="pt-BR" dirty="0"/>
              <a:t>Poderá ser utilizado 45,9 ml de aditivo ADIMENT PREMIUM.</a:t>
            </a:r>
          </a:p>
          <a:p>
            <a:pPr algn="just"/>
            <a:r>
              <a:rPr lang="pt-BR" dirty="0"/>
              <a:t>Adiciona se 70% do volume da água a ser utilizada. Em seguida, adiciona-se o aditivo como restante da água estabelecida.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413793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99</TotalTime>
  <Words>339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Aditivos</vt:lpstr>
      <vt:lpstr>Introdução</vt:lpstr>
      <vt:lpstr>Principais Finalidades</vt:lpstr>
      <vt:lpstr>NBR 11768/92</vt:lpstr>
      <vt:lpstr>Apresentação do PowerPoint</vt:lpstr>
      <vt:lpstr>Modo de Usar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Aditivos</dc:title>
  <dc:creator>Tales de Mello</dc:creator>
  <cp:lastModifiedBy>Talles Teylor Dos Santos Mello</cp:lastModifiedBy>
  <cp:revision>20</cp:revision>
  <dcterms:created xsi:type="dcterms:W3CDTF">2016-11-16T01:41:52Z</dcterms:created>
  <dcterms:modified xsi:type="dcterms:W3CDTF">2024-02-02T20:01:32Z</dcterms:modified>
</cp:coreProperties>
</file>